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54"/>
  </p:notesMasterIdLst>
  <p:sldIdLst>
    <p:sldId id="256" r:id="rId2"/>
    <p:sldId id="257" r:id="rId3"/>
    <p:sldId id="295" r:id="rId4"/>
    <p:sldId id="298" r:id="rId5"/>
    <p:sldId id="299" r:id="rId6"/>
    <p:sldId id="258" r:id="rId7"/>
    <p:sldId id="260" r:id="rId8"/>
    <p:sldId id="297" r:id="rId9"/>
    <p:sldId id="262" r:id="rId10"/>
    <p:sldId id="263" r:id="rId11"/>
    <p:sldId id="264" r:id="rId12"/>
    <p:sldId id="265" r:id="rId13"/>
    <p:sldId id="300" r:id="rId14"/>
    <p:sldId id="301" r:id="rId15"/>
    <p:sldId id="292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8" r:id="rId24"/>
    <p:sldId id="279" r:id="rId25"/>
    <p:sldId id="281" r:id="rId26"/>
    <p:sldId id="280" r:id="rId27"/>
    <p:sldId id="285" r:id="rId28"/>
    <p:sldId id="276" r:id="rId29"/>
    <p:sldId id="277" r:id="rId30"/>
    <p:sldId id="282" r:id="rId31"/>
    <p:sldId id="283" r:id="rId32"/>
    <p:sldId id="284" r:id="rId33"/>
    <p:sldId id="286" r:id="rId34"/>
    <p:sldId id="302" r:id="rId35"/>
    <p:sldId id="303" r:id="rId36"/>
    <p:sldId id="304" r:id="rId37"/>
    <p:sldId id="305" r:id="rId38"/>
    <p:sldId id="306" r:id="rId39"/>
    <p:sldId id="307" r:id="rId40"/>
    <p:sldId id="309" r:id="rId41"/>
    <p:sldId id="311" r:id="rId42"/>
    <p:sldId id="310" r:id="rId43"/>
    <p:sldId id="287" r:id="rId44"/>
    <p:sldId id="288" r:id="rId45"/>
    <p:sldId id="289" r:id="rId46"/>
    <p:sldId id="290" r:id="rId47"/>
    <p:sldId id="314" r:id="rId48"/>
    <p:sldId id="315" r:id="rId49"/>
    <p:sldId id="312" r:id="rId50"/>
    <p:sldId id="313" r:id="rId51"/>
    <p:sldId id="291" r:id="rId52"/>
    <p:sldId id="29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ground" id="{D634EC9A-9703-4E99-A1AF-FBADFFEDBACC}">
          <p14:sldIdLst>
            <p14:sldId id="256"/>
            <p14:sldId id="257"/>
            <p14:sldId id="295"/>
            <p14:sldId id="298"/>
            <p14:sldId id="299"/>
            <p14:sldId id="258"/>
            <p14:sldId id="260"/>
            <p14:sldId id="297"/>
          </p14:sldIdLst>
        </p14:section>
        <p14:section name="Algorithm" id="{A56A327E-FE1B-4E35-A851-CC1C4307695B}">
          <p14:sldIdLst>
            <p14:sldId id="262"/>
            <p14:sldId id="263"/>
            <p14:sldId id="264"/>
            <p14:sldId id="265"/>
            <p14:sldId id="300"/>
            <p14:sldId id="301"/>
          </p14:sldIdLst>
        </p14:section>
        <p14:section name="SK in action" id="{48A809C3-BC47-4AC9-AEA0-B5B499C63B5F}">
          <p14:sldIdLst>
            <p14:sldId id="292"/>
            <p14:sldId id="268"/>
            <p14:sldId id="269"/>
            <p14:sldId id="270"/>
            <p14:sldId id="271"/>
          </p14:sldIdLst>
        </p14:section>
        <p14:section name="WRCH" id="{A940544C-22F6-47F0-AF4B-CB4A0E765428}">
          <p14:sldIdLst>
            <p14:sldId id="273"/>
            <p14:sldId id="274"/>
            <p14:sldId id="275"/>
            <p14:sldId id="278"/>
            <p14:sldId id="279"/>
            <p14:sldId id="281"/>
            <p14:sldId id="280"/>
            <p14:sldId id="285"/>
            <p14:sldId id="276"/>
            <p14:sldId id="277"/>
            <p14:sldId id="282"/>
            <p14:sldId id="283"/>
            <p14:sldId id="284"/>
            <p14:sldId id="286"/>
          </p14:sldIdLst>
        </p14:section>
        <p14:section name="Multiclass" id="{E9B196E4-0DE9-4C9D-B29D-83384B7A3CF1}">
          <p14:sldIdLst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Kernels" id="{617CDD37-0CC7-4EB5-BE09-B5D12D25D2CF}">
          <p14:sldIdLst>
            <p14:sldId id="309"/>
            <p14:sldId id="311"/>
            <p14:sldId id="310"/>
          </p14:sldIdLst>
        </p14:section>
        <p14:section name="Testing" id="{8CCE0C4F-64D7-4520-8D9A-24C822E10B91}">
          <p14:sldIdLst>
            <p14:sldId id="287"/>
            <p14:sldId id="288"/>
            <p14:sldId id="289"/>
            <p14:sldId id="290"/>
            <p14:sldId id="314"/>
            <p14:sldId id="315"/>
            <p14:sldId id="312"/>
            <p14:sldId id="313"/>
            <p14:sldId id="291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CFF"/>
    <a:srgbClr val="00B938"/>
    <a:srgbClr val="F8766C"/>
    <a:srgbClr val="00B731"/>
    <a:srgbClr val="F8C546"/>
    <a:srgbClr val="BD582C"/>
    <a:srgbClr val="00BEC4"/>
    <a:srgbClr val="7F7F7F"/>
    <a:srgbClr val="3D3D3D"/>
    <a:srgbClr val="00B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med Modan" userId="40abdc8dc3c74a66" providerId="LiveId" clId="{6B9B3B95-E974-4BF9-A6C4-1B6E3E1673A6}"/>
    <pc:docChg chg="undo redo custSel addSld delSld modSld sldOrd modSection">
      <pc:chgData name="Mohammed Modan" userId="40abdc8dc3c74a66" providerId="LiveId" clId="{6B9B3B95-E974-4BF9-A6C4-1B6E3E1673A6}" dt="2018-02-28T19:00:03.015" v="3823" actId="20577"/>
      <pc:docMkLst>
        <pc:docMk/>
      </pc:docMkLst>
      <pc:sldChg chg="addSp delSp modSp delAnim modAnim">
        <pc:chgData name="Mohammed Modan" userId="40abdc8dc3c74a66" providerId="LiveId" clId="{6B9B3B95-E974-4BF9-A6C4-1B6E3E1673A6}" dt="2018-02-27T19:35:12.488" v="124" actId="478"/>
        <pc:sldMkLst>
          <pc:docMk/>
          <pc:sldMk cId="3290408334" sldId="257"/>
        </pc:sldMkLst>
        <pc:spChg chg="add del mod">
          <ac:chgData name="Mohammed Modan" userId="40abdc8dc3c74a66" providerId="LiveId" clId="{6B9B3B95-E974-4BF9-A6C4-1B6E3E1673A6}" dt="2018-02-27T19:29:47.724" v="1" actId="478"/>
          <ac:spMkLst>
            <pc:docMk/>
            <pc:sldMk cId="3290408334" sldId="257"/>
            <ac:spMk id="4" creationId="{6CFA94F9-D381-47BC-AB91-CAB83CE73480}"/>
          </ac:spMkLst>
        </pc:spChg>
        <pc:spChg chg="del">
          <ac:chgData name="Mohammed Modan" userId="40abdc8dc3c74a66" providerId="LiveId" clId="{6B9B3B95-E974-4BF9-A6C4-1B6E3E1673A6}" dt="2018-02-27T19:29:44.201" v="0" actId="478"/>
          <ac:spMkLst>
            <pc:docMk/>
            <pc:sldMk cId="3290408334" sldId="257"/>
            <ac:spMk id="7" creationId="{2EF5CC0E-8C50-4DBA-8903-56683EFC4CE0}"/>
          </ac:spMkLst>
        </pc:spChg>
        <pc:spChg chg="mod">
          <ac:chgData name="Mohammed Modan" userId="40abdc8dc3c74a66" providerId="LiveId" clId="{6B9B3B95-E974-4BF9-A6C4-1B6E3E1673A6}" dt="2018-02-27T19:33:26.515" v="119" actId="404"/>
          <ac:spMkLst>
            <pc:docMk/>
            <pc:sldMk cId="3290408334" sldId="257"/>
            <ac:spMk id="9" creationId="{F75AEE51-12D1-4BDC-BA2B-7B1F8E625F2C}"/>
          </ac:spMkLst>
        </pc:spChg>
        <pc:spChg chg="mod">
          <ac:chgData name="Mohammed Modan" userId="40abdc8dc3c74a66" providerId="LiveId" clId="{6B9B3B95-E974-4BF9-A6C4-1B6E3E1673A6}" dt="2018-02-27T19:30:29.486" v="70" actId="1076"/>
          <ac:spMkLst>
            <pc:docMk/>
            <pc:sldMk cId="3290408334" sldId="257"/>
            <ac:spMk id="13" creationId="{BD49F49A-CCAA-427B-95F7-1CE27FA397EB}"/>
          </ac:spMkLst>
        </pc:spChg>
        <pc:spChg chg="add mod">
          <ac:chgData name="Mohammed Modan" userId="40abdc8dc3c74a66" providerId="LiveId" clId="{6B9B3B95-E974-4BF9-A6C4-1B6E3E1673A6}" dt="2018-02-27T19:30:43.114" v="72" actId="1076"/>
          <ac:spMkLst>
            <pc:docMk/>
            <pc:sldMk cId="3290408334" sldId="257"/>
            <ac:spMk id="14" creationId="{E292205B-28AB-4ACB-A5F5-03BFC87EA94F}"/>
          </ac:spMkLst>
        </pc:spChg>
        <pc:spChg chg="add mod">
          <ac:chgData name="Mohammed Modan" userId="40abdc8dc3c74a66" providerId="LiveId" clId="{6B9B3B95-E974-4BF9-A6C4-1B6E3E1673A6}" dt="2018-02-27T19:30:43.114" v="72" actId="1076"/>
          <ac:spMkLst>
            <pc:docMk/>
            <pc:sldMk cId="3290408334" sldId="257"/>
            <ac:spMk id="15" creationId="{8E639A79-E069-4B39-B097-EC31097EC15F}"/>
          </ac:spMkLst>
        </pc:spChg>
        <pc:spChg chg="add mod">
          <ac:chgData name="Mohammed Modan" userId="40abdc8dc3c74a66" providerId="LiveId" clId="{6B9B3B95-E974-4BF9-A6C4-1B6E3E1673A6}" dt="2018-02-27T19:30:43.114" v="72" actId="1076"/>
          <ac:spMkLst>
            <pc:docMk/>
            <pc:sldMk cId="3290408334" sldId="257"/>
            <ac:spMk id="16" creationId="{ECC3B481-42D8-49F2-9E2A-7BA5ED3F972D}"/>
          </ac:spMkLst>
        </pc:spChg>
        <pc:spChg chg="add mod">
          <ac:chgData name="Mohammed Modan" userId="40abdc8dc3c74a66" providerId="LiveId" clId="{6B9B3B95-E974-4BF9-A6C4-1B6E3E1673A6}" dt="2018-02-27T19:30:43.114" v="72" actId="1076"/>
          <ac:spMkLst>
            <pc:docMk/>
            <pc:sldMk cId="3290408334" sldId="257"/>
            <ac:spMk id="17" creationId="{A2781A47-7838-49EA-99DA-4A46CF269FDB}"/>
          </ac:spMkLst>
        </pc:spChg>
        <pc:grpChg chg="mod">
          <ac:chgData name="Mohammed Modan" userId="40abdc8dc3c74a66" providerId="LiveId" clId="{6B9B3B95-E974-4BF9-A6C4-1B6E3E1673A6}" dt="2018-02-27T19:30:29.486" v="70" actId="1076"/>
          <ac:grpSpMkLst>
            <pc:docMk/>
            <pc:sldMk cId="3290408334" sldId="257"/>
            <ac:grpSpMk id="12" creationId="{12AB09F0-02F0-4810-B1C8-D84458BF7BE0}"/>
          </ac:grpSpMkLst>
        </pc:grpChg>
        <pc:picChg chg="mod">
          <ac:chgData name="Mohammed Modan" userId="40abdc8dc3c74a66" providerId="LiveId" clId="{6B9B3B95-E974-4BF9-A6C4-1B6E3E1673A6}" dt="2018-02-27T19:30:29.486" v="70" actId="1076"/>
          <ac:picMkLst>
            <pc:docMk/>
            <pc:sldMk cId="3290408334" sldId="257"/>
            <ac:picMk id="11" creationId="{6EEC6BE2-76C9-450F-B29C-00FFBC095B10}"/>
          </ac:picMkLst>
        </pc:picChg>
        <pc:picChg chg="add mod">
          <ac:chgData name="Mohammed Modan" userId="40abdc8dc3c74a66" providerId="LiveId" clId="{6B9B3B95-E974-4BF9-A6C4-1B6E3E1673A6}" dt="2018-02-27T19:30:43.114" v="72" actId="1076"/>
          <ac:picMkLst>
            <pc:docMk/>
            <pc:sldMk cId="3290408334" sldId="257"/>
            <ac:picMk id="18" creationId="{8E60F351-96A8-48FC-9600-8F5A808E884C}"/>
          </ac:picMkLst>
        </pc:picChg>
        <pc:cxnChg chg="add mod">
          <ac:chgData name="Mohammed Modan" userId="40abdc8dc3c74a66" providerId="LiveId" clId="{6B9B3B95-E974-4BF9-A6C4-1B6E3E1673A6}" dt="2018-02-27T19:31:28.696" v="75" actId="208"/>
          <ac:cxnSpMkLst>
            <pc:docMk/>
            <pc:sldMk cId="3290408334" sldId="257"/>
            <ac:cxnSpMk id="10" creationId="{12244CBE-252E-47D6-801E-0308D6380A94}"/>
          </ac:cxnSpMkLst>
        </pc:cxnChg>
      </pc:sldChg>
      <pc:sldChg chg="modSp">
        <pc:chgData name="Mohammed Modan" userId="40abdc8dc3c74a66" providerId="LiveId" clId="{6B9B3B95-E974-4BF9-A6C4-1B6E3E1673A6}" dt="2018-02-27T22:57:53.192" v="603" actId="20577"/>
        <pc:sldMkLst>
          <pc:docMk/>
          <pc:sldMk cId="2175182830" sldId="258"/>
        </pc:sldMkLst>
        <pc:spChg chg="mod">
          <ac:chgData name="Mohammed Modan" userId="40abdc8dc3c74a66" providerId="LiveId" clId="{6B9B3B95-E974-4BF9-A6C4-1B6E3E1673A6}" dt="2018-02-27T22:57:34.593" v="585" actId="20577"/>
          <ac:spMkLst>
            <pc:docMk/>
            <pc:sldMk cId="2175182830" sldId="258"/>
            <ac:spMk id="8" creationId="{0517870C-722D-402C-9319-2407844CA769}"/>
          </ac:spMkLst>
        </pc:spChg>
        <pc:spChg chg="mod">
          <ac:chgData name="Mohammed Modan" userId="40abdc8dc3c74a66" providerId="LiveId" clId="{6B9B3B95-E974-4BF9-A6C4-1B6E3E1673A6}" dt="2018-02-27T22:57:30.681" v="580" actId="20577"/>
          <ac:spMkLst>
            <pc:docMk/>
            <pc:sldMk cId="2175182830" sldId="258"/>
            <ac:spMk id="9" creationId="{E8D03D8A-6CF3-4411-A916-CE1CA254A2DD}"/>
          </ac:spMkLst>
        </pc:spChg>
        <pc:spChg chg="mod">
          <ac:chgData name="Mohammed Modan" userId="40abdc8dc3c74a66" providerId="LiveId" clId="{6B9B3B95-E974-4BF9-A6C4-1B6E3E1673A6}" dt="2018-02-27T22:57:53.192" v="603" actId="20577"/>
          <ac:spMkLst>
            <pc:docMk/>
            <pc:sldMk cId="2175182830" sldId="258"/>
            <ac:spMk id="10" creationId="{EE0DD7D5-AAF2-40D9-BD54-B60A498FA69C}"/>
          </ac:spMkLst>
        </pc:spChg>
      </pc:sldChg>
      <pc:sldChg chg="addSp delSp modSp del">
        <pc:chgData name="Mohammed Modan" userId="40abdc8dc3c74a66" providerId="LiveId" clId="{6B9B3B95-E974-4BF9-A6C4-1B6E3E1673A6}" dt="2018-02-27T19:36:24.178" v="147" actId="2696"/>
        <pc:sldMkLst>
          <pc:docMk/>
          <pc:sldMk cId="3190938694" sldId="259"/>
        </pc:sldMkLst>
        <pc:spChg chg="add mod">
          <ac:chgData name="Mohammed Modan" userId="40abdc8dc3c74a66" providerId="LiveId" clId="{6B9B3B95-E974-4BF9-A6C4-1B6E3E1673A6}" dt="2018-02-27T19:36:01.880" v="139" actId="478"/>
          <ac:spMkLst>
            <pc:docMk/>
            <pc:sldMk cId="3190938694" sldId="259"/>
            <ac:spMk id="4" creationId="{C85CB5E1-0E6A-49E7-8F1E-932C277C2DED}"/>
          </ac:spMkLst>
        </pc:spChg>
        <pc:spChg chg="del">
          <ac:chgData name="Mohammed Modan" userId="40abdc8dc3c74a66" providerId="LiveId" clId="{6B9B3B95-E974-4BF9-A6C4-1B6E3E1673A6}" dt="2018-02-27T19:36:01.880" v="139" actId="478"/>
          <ac:spMkLst>
            <pc:docMk/>
            <pc:sldMk cId="3190938694" sldId="259"/>
            <ac:spMk id="7" creationId="{2EF5CC0E-8C50-4DBA-8903-56683EFC4CE0}"/>
          </ac:spMkLst>
        </pc:spChg>
        <pc:spChg chg="mod">
          <ac:chgData name="Mohammed Modan" userId="40abdc8dc3c74a66" providerId="LiveId" clId="{6B9B3B95-E974-4BF9-A6C4-1B6E3E1673A6}" dt="2018-02-27T19:35:52.886" v="138" actId="20577"/>
          <ac:spMkLst>
            <pc:docMk/>
            <pc:sldMk cId="3190938694" sldId="259"/>
            <ac:spMk id="9" creationId="{F75AEE51-12D1-4BDC-BA2B-7B1F8E625F2C}"/>
          </ac:spMkLst>
        </pc:spChg>
      </pc:sldChg>
      <pc:sldChg chg="addSp delSp modSp del">
        <pc:chgData name="Mohammed Modan" userId="40abdc8dc3c74a66" providerId="LiveId" clId="{6B9B3B95-E974-4BF9-A6C4-1B6E3E1673A6}" dt="2018-02-28T17:41:36.540" v="3535" actId="2696"/>
        <pc:sldMkLst>
          <pc:docMk/>
          <pc:sldMk cId="1799296884" sldId="261"/>
        </pc:sldMkLst>
        <pc:spChg chg="mod">
          <ac:chgData name="Mohammed Modan" userId="40abdc8dc3c74a66" providerId="LiveId" clId="{6B9B3B95-E974-4BF9-A6C4-1B6E3E1673A6}" dt="2018-02-28T00:11:44.644" v="754" actId="1076"/>
          <ac:spMkLst>
            <pc:docMk/>
            <pc:sldMk cId="1799296884" sldId="261"/>
            <ac:spMk id="3" creationId="{50D9C02F-B58B-4BEB-9794-F09EC2578F30}"/>
          </ac:spMkLst>
        </pc:spChg>
        <pc:spChg chg="del mod">
          <ac:chgData name="Mohammed Modan" userId="40abdc8dc3c74a66" providerId="LiveId" clId="{6B9B3B95-E974-4BF9-A6C4-1B6E3E1673A6}" dt="2018-02-28T00:11:29.742" v="747" actId="478"/>
          <ac:spMkLst>
            <pc:docMk/>
            <pc:sldMk cId="1799296884" sldId="261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00:12:31.754" v="763" actId="1076"/>
          <ac:spMkLst>
            <pc:docMk/>
            <pc:sldMk cId="1799296884" sldId="261"/>
            <ac:spMk id="10" creationId="{2E47DA9F-C599-4304-9387-85A0A9DDBFDF}"/>
          </ac:spMkLst>
        </pc:spChg>
        <pc:spChg chg="mod">
          <ac:chgData name="Mohammed Modan" userId="40abdc8dc3c74a66" providerId="LiveId" clId="{6B9B3B95-E974-4BF9-A6C4-1B6E3E1673A6}" dt="2018-02-28T00:12:13.063" v="758" actId="255"/>
          <ac:spMkLst>
            <pc:docMk/>
            <pc:sldMk cId="1799296884" sldId="261"/>
            <ac:spMk id="14" creationId="{38288690-CC9C-491D-9C77-BAC6F65EDCCC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18" creationId="{C6CE798C-838B-44DA-AFB6-F10CD52239E8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19" creationId="{81512B10-54D1-4815-83A6-2B296A8CE1AD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0" creationId="{86846684-77C5-481C-BB91-F0BA6CE00F96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1" creationId="{4F0FADC5-42D3-4243-BDD1-3110669A69CE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2" creationId="{8049B3C5-5553-4394-A8CF-402FD9A4BC5A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3" creationId="{87EE89D2-89DD-4352-886C-930A4A414E96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4" creationId="{8BADB5DE-37CC-4C7F-98BB-14EEE937444A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5" creationId="{9D94AE43-5E2A-4F2B-8A69-11110BC05603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6" creationId="{60AFF3B6-0B85-44EF-917B-3574256651AD}"/>
          </ac:spMkLst>
        </pc:spChg>
        <pc:spChg chg="mod">
          <ac:chgData name="Mohammed Modan" userId="40abdc8dc3c74a66" providerId="LiveId" clId="{6B9B3B95-E974-4BF9-A6C4-1B6E3E1673A6}" dt="2018-02-28T00:11:52.016" v="755" actId="164"/>
          <ac:spMkLst>
            <pc:docMk/>
            <pc:sldMk cId="1799296884" sldId="261"/>
            <ac:spMk id="27" creationId="{CD339C3A-6B0B-49AF-844F-EB507EFFF333}"/>
          </ac:spMkLst>
        </pc:spChg>
        <pc:grpChg chg="add mod">
          <ac:chgData name="Mohammed Modan" userId="40abdc8dc3c74a66" providerId="LiveId" clId="{6B9B3B95-E974-4BF9-A6C4-1B6E3E1673A6}" dt="2018-02-28T00:12:26.828" v="762" actId="14100"/>
          <ac:grpSpMkLst>
            <pc:docMk/>
            <pc:sldMk cId="1799296884" sldId="261"/>
            <ac:grpSpMk id="4" creationId="{11B6D3B5-87D8-4CA3-8E77-AD0E15539879}"/>
          </ac:grpSpMkLst>
        </pc:grpChg>
        <pc:grpChg chg="mod">
          <ac:chgData name="Mohammed Modan" userId="40abdc8dc3c74a66" providerId="LiveId" clId="{6B9B3B95-E974-4BF9-A6C4-1B6E3E1673A6}" dt="2018-02-28T00:12:13.063" v="758" actId="255"/>
          <ac:grpSpMkLst>
            <pc:docMk/>
            <pc:sldMk cId="1799296884" sldId="261"/>
            <ac:grpSpMk id="17" creationId="{6F3650DF-A223-4927-B3CF-5122B3FA021B}"/>
          </ac:grpSpMkLst>
        </pc:grpChg>
      </pc:sldChg>
      <pc:sldChg chg="addSp delSp modSp delAnim modAnim">
        <pc:chgData name="Mohammed Modan" userId="40abdc8dc3c74a66" providerId="LiveId" clId="{6B9B3B95-E974-4BF9-A6C4-1B6E3E1673A6}" dt="2018-02-28T00:14:34.955" v="782" actId="1582"/>
        <pc:sldMkLst>
          <pc:docMk/>
          <pc:sldMk cId="294220897" sldId="262"/>
        </pc:sldMkLst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5" creationId="{0903BC01-98D4-45BC-AAEE-1F32AF48BCF7}"/>
          </ac:spMkLst>
        </pc:spChg>
        <pc:spChg chg="del">
          <ac:chgData name="Mohammed Modan" userId="40abdc8dc3c74a66" providerId="LiveId" clId="{6B9B3B95-E974-4BF9-A6C4-1B6E3E1673A6}" dt="2018-02-28T00:12:38.888" v="764" actId="478"/>
          <ac:spMkLst>
            <pc:docMk/>
            <pc:sldMk cId="294220897" sldId="262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7" creationId="{558EA4EF-DEB6-43A1-B652-6873E42AB4A7}"/>
          </ac:spMkLst>
        </pc:spChg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9" creationId="{2C2E60E0-D123-48D0-A568-1E2BC340309B}"/>
          </ac:spMkLst>
        </pc:spChg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11" creationId="{E2733D9D-7BC3-4ACC-B519-086185FC2DCC}"/>
          </ac:spMkLst>
        </pc:spChg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28" creationId="{2EA0A79E-29F4-48AC-8859-636689BF6663}"/>
          </ac:spMkLst>
        </pc:spChg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29" creationId="{38CE14FF-E001-4FD6-AACE-A0CEC588839A}"/>
          </ac:spMkLst>
        </pc:spChg>
        <pc:spChg chg="mod">
          <ac:chgData name="Mohammed Modan" userId="40abdc8dc3c74a66" providerId="LiveId" clId="{6B9B3B95-E974-4BF9-A6C4-1B6E3E1673A6}" dt="2018-02-28T00:13:20.894" v="771" actId="164"/>
          <ac:spMkLst>
            <pc:docMk/>
            <pc:sldMk cId="294220897" sldId="262"/>
            <ac:spMk id="30" creationId="{726323B3-4AF5-4669-BEB0-F1CCB53973E3}"/>
          </ac:spMkLst>
        </pc:spChg>
        <pc:grpChg chg="add mod">
          <ac:chgData name="Mohammed Modan" userId="40abdc8dc3c74a66" providerId="LiveId" clId="{6B9B3B95-E974-4BF9-A6C4-1B6E3E1673A6}" dt="2018-02-28T00:13:07.728" v="769" actId="164"/>
          <ac:grpSpMkLst>
            <pc:docMk/>
            <pc:sldMk cId="294220897" sldId="262"/>
            <ac:grpSpMk id="2" creationId="{6AF1D971-7384-4AF5-8CDC-C364DFB11C33}"/>
          </ac:grpSpMkLst>
        </pc:grpChg>
        <pc:grpChg chg="add mod">
          <ac:chgData name="Mohammed Modan" userId="40abdc8dc3c74a66" providerId="LiveId" clId="{6B9B3B95-E974-4BF9-A6C4-1B6E3E1673A6}" dt="2018-02-28T00:13:46.380" v="775" actId="1076"/>
          <ac:grpSpMkLst>
            <pc:docMk/>
            <pc:sldMk cId="294220897" sldId="262"/>
            <ac:grpSpMk id="3" creationId="{2210874C-702C-4800-9F09-BC53148B8321}"/>
          </ac:grpSpMkLst>
        </pc:grpChg>
        <pc:cxnChg chg="mod">
          <ac:chgData name="Mohammed Modan" userId="40abdc8dc3c74a66" providerId="LiveId" clId="{6B9B3B95-E974-4BF9-A6C4-1B6E3E1673A6}" dt="2018-02-28T00:14:34.955" v="782" actId="1582"/>
          <ac:cxnSpMkLst>
            <pc:docMk/>
            <pc:sldMk cId="294220897" sldId="262"/>
            <ac:cxnSpMk id="15" creationId="{870EC77D-5AE0-4CF5-8930-715B37BF5D86}"/>
          </ac:cxnSpMkLst>
        </pc:cxnChg>
      </pc:sldChg>
      <pc:sldChg chg="addSp delSp modSp modAnim">
        <pc:chgData name="Mohammed Modan" userId="40abdc8dc3c74a66" providerId="LiveId" clId="{6B9B3B95-E974-4BF9-A6C4-1B6E3E1673A6}" dt="2018-02-28T00:14:43.885" v="783" actId="1582"/>
        <pc:sldMkLst>
          <pc:docMk/>
          <pc:sldMk cId="3456602130" sldId="263"/>
        </pc:sldMkLst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5" creationId="{0903BC01-98D4-45BC-AAEE-1F32AF48BCF7}"/>
          </ac:spMkLst>
        </pc:spChg>
        <pc:spChg chg="del">
          <ac:chgData name="Mohammed Modan" userId="40abdc8dc3c74a66" providerId="LiveId" clId="{6B9B3B95-E974-4BF9-A6C4-1B6E3E1673A6}" dt="2018-02-28T00:13:53.834" v="776" actId="478"/>
          <ac:spMkLst>
            <pc:docMk/>
            <pc:sldMk cId="3456602130" sldId="263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7" creationId="{558EA4EF-DEB6-43A1-B652-6873E42AB4A7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9" creationId="{2C2E60E0-D123-48D0-A568-1E2BC340309B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11" creationId="{E2733D9D-7BC3-4ACC-B519-086185FC2DCC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16" creationId="{8506192A-F5D7-4CC0-B387-B5E086EDCA0B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17" creationId="{4207EC80-45F1-424B-B91A-898070588512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28" creationId="{2EA0A79E-29F4-48AC-8859-636689BF6663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29" creationId="{38CE14FF-E001-4FD6-AACE-A0CEC588839A}"/>
          </ac:spMkLst>
        </pc:spChg>
        <pc:spChg chg="mod">
          <ac:chgData name="Mohammed Modan" userId="40abdc8dc3c74a66" providerId="LiveId" clId="{6B9B3B95-E974-4BF9-A6C4-1B6E3E1673A6}" dt="2018-02-28T00:14:00.158" v="777" actId="164"/>
          <ac:spMkLst>
            <pc:docMk/>
            <pc:sldMk cId="3456602130" sldId="263"/>
            <ac:spMk id="30" creationId="{726323B3-4AF5-4669-BEB0-F1CCB53973E3}"/>
          </ac:spMkLst>
        </pc:spChg>
        <pc:grpChg chg="add mod">
          <ac:chgData name="Mohammed Modan" userId="40abdc8dc3c74a66" providerId="LiveId" clId="{6B9B3B95-E974-4BF9-A6C4-1B6E3E1673A6}" dt="2018-02-28T00:14:15.589" v="781" actId="1076"/>
          <ac:grpSpMkLst>
            <pc:docMk/>
            <pc:sldMk cId="3456602130" sldId="263"/>
            <ac:grpSpMk id="2" creationId="{E36F013F-B2FE-4D07-8E36-8B3084D293A9}"/>
          </ac:grpSpMkLst>
        </pc:grpChg>
        <pc:cxnChg chg="mod">
          <ac:chgData name="Mohammed Modan" userId="40abdc8dc3c74a66" providerId="LiveId" clId="{6B9B3B95-E974-4BF9-A6C4-1B6E3E1673A6}" dt="2018-02-28T00:14:43.885" v="783" actId="1582"/>
          <ac:cxnSpMkLst>
            <pc:docMk/>
            <pc:sldMk cId="3456602130" sldId="263"/>
            <ac:cxnSpMk id="15" creationId="{870EC77D-5AE0-4CF5-8930-715B37BF5D86}"/>
          </ac:cxnSpMkLst>
        </pc:cxnChg>
      </pc:sldChg>
      <pc:sldChg chg="addSp delSp modSp modAnim">
        <pc:chgData name="Mohammed Modan" userId="40abdc8dc3c74a66" providerId="LiveId" clId="{6B9B3B95-E974-4BF9-A6C4-1B6E3E1673A6}" dt="2018-02-28T00:17:07.053" v="792" actId="1076"/>
        <pc:sldMkLst>
          <pc:docMk/>
          <pc:sldMk cId="2314587402" sldId="264"/>
        </pc:sldMkLst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5" creationId="{0903BC01-98D4-45BC-AAEE-1F32AF48BCF7}"/>
          </ac:spMkLst>
        </pc:spChg>
        <pc:spChg chg="del">
          <ac:chgData name="Mohammed Modan" userId="40abdc8dc3c74a66" providerId="LiveId" clId="{6B9B3B95-E974-4BF9-A6C4-1B6E3E1673A6}" dt="2018-02-28T00:16:45.181" v="784" actId="478"/>
          <ac:spMkLst>
            <pc:docMk/>
            <pc:sldMk cId="2314587402" sldId="264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7" creationId="{558EA4EF-DEB6-43A1-B652-6873E42AB4A7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11" creationId="{E2733D9D-7BC3-4ACC-B519-086185FC2DCC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14" creationId="{8A4D8FE1-E568-4B80-9A1A-972DB3BC10AD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16" creationId="{8506192A-F5D7-4CC0-B387-B5E086EDCA0B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17" creationId="{4207EC80-45F1-424B-B91A-898070588512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18" creationId="{7A4794C7-1DA7-4A4B-AEFB-14D8858B793F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19" creationId="{1564F301-5832-4AB8-A102-AFC6D601DDEF}"/>
          </ac:spMkLst>
        </pc:spChg>
        <pc:spChg chg="mod">
          <ac:chgData name="Mohammed Modan" userId="40abdc8dc3c74a66" providerId="LiveId" clId="{6B9B3B95-E974-4BF9-A6C4-1B6E3E1673A6}" dt="2018-02-28T00:16:57.638" v="789" actId="164"/>
          <ac:spMkLst>
            <pc:docMk/>
            <pc:sldMk cId="2314587402" sldId="264"/>
            <ac:spMk id="29" creationId="{38CE14FF-E001-4FD6-AACE-A0CEC588839A}"/>
          </ac:spMkLst>
        </pc:spChg>
        <pc:grpChg chg="add mod">
          <ac:chgData name="Mohammed Modan" userId="40abdc8dc3c74a66" providerId="LiveId" clId="{6B9B3B95-E974-4BF9-A6C4-1B6E3E1673A6}" dt="2018-02-28T00:17:07.053" v="792" actId="1076"/>
          <ac:grpSpMkLst>
            <pc:docMk/>
            <pc:sldMk cId="2314587402" sldId="264"/>
            <ac:grpSpMk id="2" creationId="{5C1B5F90-DE78-4052-B76C-317636B5C5A1}"/>
          </ac:grpSpMkLst>
        </pc:grpChg>
        <pc:cxnChg chg="mod">
          <ac:chgData name="Mohammed Modan" userId="40abdc8dc3c74a66" providerId="LiveId" clId="{6B9B3B95-E974-4BF9-A6C4-1B6E3E1673A6}" dt="2018-02-28T00:16:57.638" v="789" actId="164"/>
          <ac:cxnSpMkLst>
            <pc:docMk/>
            <pc:sldMk cId="2314587402" sldId="264"/>
            <ac:cxnSpMk id="4" creationId="{45FEDD5D-72FB-4CD9-AE96-49FA6B36026D}"/>
          </ac:cxnSpMkLst>
        </pc:cxnChg>
      </pc:sldChg>
      <pc:sldChg chg="addSp delSp modSp modAnim">
        <pc:chgData name="Mohammed Modan" userId="40abdc8dc3c74a66" providerId="LiveId" clId="{6B9B3B95-E974-4BF9-A6C4-1B6E3E1673A6}" dt="2018-02-28T00:19:43.042" v="811" actId="164"/>
        <pc:sldMkLst>
          <pc:docMk/>
          <pc:sldMk cId="3383662481" sldId="265"/>
        </pc:sldMkLst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5" creationId="{0903BC01-98D4-45BC-AAEE-1F32AF48BCF7}"/>
          </ac:spMkLst>
        </pc:spChg>
        <pc:spChg chg="del">
          <ac:chgData name="Mohammed Modan" userId="40abdc8dc3c74a66" providerId="LiveId" clId="{6B9B3B95-E974-4BF9-A6C4-1B6E3E1673A6}" dt="2018-02-28T00:17:12.311" v="793" actId="478"/>
          <ac:spMkLst>
            <pc:docMk/>
            <pc:sldMk cId="3383662481" sldId="265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7" creationId="{558EA4EF-DEB6-43A1-B652-6873E42AB4A7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11" creationId="{E2733D9D-7BC3-4ACC-B519-086185FC2DCC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14" creationId="{8A4D8FE1-E568-4B80-9A1A-972DB3BC10AD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16" creationId="{8506192A-F5D7-4CC0-B387-B5E086EDCA0B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17" creationId="{4207EC80-45F1-424B-B91A-898070588512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18" creationId="{7A4794C7-1DA7-4A4B-AEFB-14D8858B793F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19" creationId="{1564F301-5832-4AB8-A102-AFC6D601DDEF}"/>
          </ac:spMkLst>
        </pc:spChg>
        <pc:spChg chg="del mod">
          <ac:chgData name="Mohammed Modan" userId="40abdc8dc3c74a66" providerId="LiveId" clId="{6B9B3B95-E974-4BF9-A6C4-1B6E3E1673A6}" dt="2018-02-28T00:18:03.774" v="802" actId="164"/>
          <ac:spMkLst>
            <pc:docMk/>
            <pc:sldMk cId="3383662481" sldId="265"/>
            <ac:spMk id="20" creationId="{55BBD549-B41B-4191-8B5E-3250738E3F64}"/>
          </ac:spMkLst>
        </pc:spChg>
        <pc:spChg chg="del mod">
          <ac:chgData name="Mohammed Modan" userId="40abdc8dc3c74a66" providerId="LiveId" clId="{6B9B3B95-E974-4BF9-A6C4-1B6E3E1673A6}" dt="2018-02-28T00:18:03.774" v="802" actId="164"/>
          <ac:spMkLst>
            <pc:docMk/>
            <pc:sldMk cId="3383662481" sldId="265"/>
            <ac:spMk id="21" creationId="{05E22410-69B7-455C-B6E2-ADCEFA6D7945}"/>
          </ac:spMkLst>
        </pc:spChg>
        <pc:spChg chg="add mod">
          <ac:chgData name="Mohammed Modan" userId="40abdc8dc3c74a66" providerId="LiveId" clId="{6B9B3B95-E974-4BF9-A6C4-1B6E3E1673A6}" dt="2018-02-28T00:18:21.711" v="809" actId="14100"/>
          <ac:spMkLst>
            <pc:docMk/>
            <pc:sldMk cId="3383662481" sldId="265"/>
            <ac:spMk id="23" creationId="{B6A6C50B-8539-40C1-B7A6-5DBFAA6B6CDC}"/>
          </ac:spMkLst>
        </pc:spChg>
        <pc:spChg chg="add mod">
          <ac:chgData name="Mohammed Modan" userId="40abdc8dc3c74a66" providerId="LiveId" clId="{6B9B3B95-E974-4BF9-A6C4-1B6E3E1673A6}" dt="2018-02-28T00:19:43.042" v="811" actId="164"/>
          <ac:spMkLst>
            <pc:docMk/>
            <pc:sldMk cId="3383662481" sldId="265"/>
            <ac:spMk id="24" creationId="{EEA2F104-AC59-4315-A7CA-48A02222C35A}"/>
          </ac:spMkLst>
        </pc:spChg>
        <pc:spChg chg="mod">
          <ac:chgData name="Mohammed Modan" userId="40abdc8dc3c74a66" providerId="LiveId" clId="{6B9B3B95-E974-4BF9-A6C4-1B6E3E1673A6}" dt="2018-02-28T00:17:21.480" v="798" actId="164"/>
          <ac:spMkLst>
            <pc:docMk/>
            <pc:sldMk cId="3383662481" sldId="265"/>
            <ac:spMk id="29" creationId="{38CE14FF-E001-4FD6-AACE-A0CEC588839A}"/>
          </ac:spMkLst>
        </pc:spChg>
        <pc:grpChg chg="add mod">
          <ac:chgData name="Mohammed Modan" userId="40abdc8dc3c74a66" providerId="LiveId" clId="{6B9B3B95-E974-4BF9-A6C4-1B6E3E1673A6}" dt="2018-02-28T00:19:43.042" v="811" actId="164"/>
          <ac:grpSpMkLst>
            <pc:docMk/>
            <pc:sldMk cId="3383662481" sldId="265"/>
            <ac:grpSpMk id="2" creationId="{E79CE333-A16B-486D-AC5D-81DD567759D9}"/>
          </ac:grpSpMkLst>
        </pc:grpChg>
        <pc:grpChg chg="add mod">
          <ac:chgData name="Mohammed Modan" userId="40abdc8dc3c74a66" providerId="LiveId" clId="{6B9B3B95-E974-4BF9-A6C4-1B6E3E1673A6}" dt="2018-02-28T00:19:43.042" v="811" actId="164"/>
          <ac:grpSpMkLst>
            <pc:docMk/>
            <pc:sldMk cId="3383662481" sldId="265"/>
            <ac:grpSpMk id="3" creationId="{E62AE2A7-FED9-4979-A49B-6C6CB1BD1A83}"/>
          </ac:grpSpMkLst>
        </pc:grpChg>
        <pc:cxnChg chg="mod">
          <ac:chgData name="Mohammed Modan" userId="40abdc8dc3c74a66" providerId="LiveId" clId="{6B9B3B95-E974-4BF9-A6C4-1B6E3E1673A6}" dt="2018-02-28T00:17:21.480" v="798" actId="164"/>
          <ac:cxnSpMkLst>
            <pc:docMk/>
            <pc:sldMk cId="3383662481" sldId="265"/>
            <ac:cxnSpMk id="4" creationId="{45FEDD5D-72FB-4CD9-AE96-49FA6B36026D}"/>
          </ac:cxnSpMkLst>
        </pc:cxnChg>
      </pc:sldChg>
      <pc:sldChg chg="addSp delSp modSp del delAnim modAnim">
        <pc:chgData name="Mohammed Modan" userId="40abdc8dc3c74a66" providerId="LiveId" clId="{6B9B3B95-E974-4BF9-A6C4-1B6E3E1673A6}" dt="2018-02-28T00:21:12.835" v="829" actId="2696"/>
        <pc:sldMkLst>
          <pc:docMk/>
          <pc:sldMk cId="3370206709" sldId="266"/>
        </pc:sldMkLst>
        <pc:spChg chg="add del mod">
          <ac:chgData name="Mohammed Modan" userId="40abdc8dc3c74a66" providerId="LiveId" clId="{6B9B3B95-E974-4BF9-A6C4-1B6E3E1673A6}" dt="2018-02-28T00:21:06.124" v="828" actId="2696"/>
          <ac:spMkLst>
            <pc:docMk/>
            <pc:sldMk cId="3370206709" sldId="266"/>
            <ac:spMk id="2" creationId="{CAE50066-9BD0-46E3-9602-64B9F4BDCF33}"/>
          </ac:spMkLst>
        </pc:spChg>
        <pc:spChg chg="mod">
          <ac:chgData name="Mohammed Modan" userId="40abdc8dc3c74a66" providerId="LiveId" clId="{6B9B3B95-E974-4BF9-A6C4-1B6E3E1673A6}" dt="2018-02-28T00:19:51.381" v="814" actId="164"/>
          <ac:spMkLst>
            <pc:docMk/>
            <pc:sldMk cId="3370206709" sldId="266"/>
            <ac:spMk id="5" creationId="{0903BC01-98D4-45BC-AAEE-1F32AF48BCF7}"/>
          </ac:spMkLst>
        </pc:spChg>
        <pc:spChg chg="del">
          <ac:chgData name="Mohammed Modan" userId="40abdc8dc3c74a66" providerId="LiveId" clId="{6B9B3B95-E974-4BF9-A6C4-1B6E3E1673A6}" dt="2018-02-28T00:19:34.438" v="810" actId="478"/>
          <ac:spMkLst>
            <pc:docMk/>
            <pc:sldMk cId="3370206709" sldId="266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00:19:51.381" v="814" actId="164"/>
          <ac:spMkLst>
            <pc:docMk/>
            <pc:sldMk cId="3370206709" sldId="266"/>
            <ac:spMk id="7" creationId="{558EA4EF-DEB6-43A1-B652-6873E42AB4A7}"/>
          </ac:spMkLst>
        </pc:spChg>
        <pc:spChg chg="mod">
          <ac:chgData name="Mohammed Modan" userId="40abdc8dc3c74a66" providerId="LiveId" clId="{6B9B3B95-E974-4BF9-A6C4-1B6E3E1673A6}" dt="2018-02-28T00:20:44.695" v="823" actId="368"/>
          <ac:spMkLst>
            <pc:docMk/>
            <pc:sldMk cId="3370206709" sldId="266"/>
            <ac:spMk id="11" creationId="{E2733D9D-7BC3-4ACC-B519-086185FC2DCC}"/>
          </ac:spMkLst>
        </pc:spChg>
        <pc:spChg chg="mod">
          <ac:chgData name="Mohammed Modan" userId="40abdc8dc3c74a66" providerId="LiveId" clId="{6B9B3B95-E974-4BF9-A6C4-1B6E3E1673A6}" dt="2018-02-28T00:19:51.381" v="814" actId="164"/>
          <ac:spMkLst>
            <pc:docMk/>
            <pc:sldMk cId="3370206709" sldId="266"/>
            <ac:spMk id="14" creationId="{8A4D8FE1-E568-4B80-9A1A-972DB3BC10AD}"/>
          </ac:spMkLst>
        </pc:spChg>
        <pc:spChg chg="mod">
          <ac:chgData name="Mohammed Modan" userId="40abdc8dc3c74a66" providerId="LiveId" clId="{6B9B3B95-E974-4BF9-A6C4-1B6E3E1673A6}" dt="2018-02-28T00:19:51.381" v="814" actId="164"/>
          <ac:spMkLst>
            <pc:docMk/>
            <pc:sldMk cId="3370206709" sldId="266"/>
            <ac:spMk id="16" creationId="{8506192A-F5D7-4CC0-B387-B5E086EDCA0B}"/>
          </ac:spMkLst>
        </pc:spChg>
        <pc:spChg chg="mod">
          <ac:chgData name="Mohammed Modan" userId="40abdc8dc3c74a66" providerId="LiveId" clId="{6B9B3B95-E974-4BF9-A6C4-1B6E3E1673A6}" dt="2018-02-28T00:20:44.695" v="823" actId="368"/>
          <ac:spMkLst>
            <pc:docMk/>
            <pc:sldMk cId="3370206709" sldId="266"/>
            <ac:spMk id="17" creationId="{4207EC80-45F1-424B-B91A-898070588512}"/>
          </ac:spMkLst>
        </pc:spChg>
        <pc:spChg chg="mod">
          <ac:chgData name="Mohammed Modan" userId="40abdc8dc3c74a66" providerId="LiveId" clId="{6B9B3B95-E974-4BF9-A6C4-1B6E3E1673A6}" dt="2018-02-28T00:20:44.695" v="823" actId="368"/>
          <ac:spMkLst>
            <pc:docMk/>
            <pc:sldMk cId="3370206709" sldId="266"/>
            <ac:spMk id="18" creationId="{7A4794C7-1DA7-4A4B-AEFB-14D8858B793F}"/>
          </ac:spMkLst>
        </pc:spChg>
        <pc:spChg chg="add del mod">
          <ac:chgData name="Mohammed Modan" userId="40abdc8dc3c74a66" providerId="LiveId" clId="{6B9B3B95-E974-4BF9-A6C4-1B6E3E1673A6}" dt="2018-02-28T00:21:06.124" v="828" actId="2696"/>
          <ac:spMkLst>
            <pc:docMk/>
            <pc:sldMk cId="3370206709" sldId="266"/>
            <ac:spMk id="19" creationId="{1564F301-5832-4AB8-A102-AFC6D601DDEF}"/>
          </ac:spMkLst>
        </pc:spChg>
        <pc:spChg chg="mod">
          <ac:chgData name="Mohammed Modan" userId="40abdc8dc3c74a66" providerId="LiveId" clId="{6B9B3B95-E974-4BF9-A6C4-1B6E3E1673A6}" dt="2018-02-28T00:19:51.381" v="814" actId="164"/>
          <ac:spMkLst>
            <pc:docMk/>
            <pc:sldMk cId="3370206709" sldId="266"/>
            <ac:spMk id="20" creationId="{55BBD549-B41B-4191-8B5E-3250738E3F64}"/>
          </ac:spMkLst>
        </pc:spChg>
        <pc:spChg chg="mod">
          <ac:chgData name="Mohammed Modan" userId="40abdc8dc3c74a66" providerId="LiveId" clId="{6B9B3B95-E974-4BF9-A6C4-1B6E3E1673A6}" dt="2018-02-28T00:20:44.695" v="823" actId="368"/>
          <ac:spMkLst>
            <pc:docMk/>
            <pc:sldMk cId="3370206709" sldId="266"/>
            <ac:spMk id="21" creationId="{05E22410-69B7-455C-B6E2-ADCEFA6D7945}"/>
          </ac:spMkLst>
        </pc:spChg>
        <pc:spChg chg="add del mod">
          <ac:chgData name="Mohammed Modan" userId="40abdc8dc3c74a66" providerId="LiveId" clId="{6B9B3B95-E974-4BF9-A6C4-1B6E3E1673A6}" dt="2018-02-28T00:21:06.124" v="828" actId="2696"/>
          <ac:spMkLst>
            <pc:docMk/>
            <pc:sldMk cId="3370206709" sldId="266"/>
            <ac:spMk id="26" creationId="{D1258BBA-2767-414E-9382-91F2FAA3C529}"/>
          </ac:spMkLst>
        </pc:spChg>
        <pc:spChg chg="mod">
          <ac:chgData name="Mohammed Modan" userId="40abdc8dc3c74a66" providerId="LiveId" clId="{6B9B3B95-E974-4BF9-A6C4-1B6E3E1673A6}" dt="2018-02-28T00:20:44.695" v="823" actId="368"/>
          <ac:spMkLst>
            <pc:docMk/>
            <pc:sldMk cId="3370206709" sldId="266"/>
            <ac:spMk id="29" creationId="{38CE14FF-E001-4FD6-AACE-A0CEC588839A}"/>
          </ac:spMkLst>
        </pc:spChg>
        <pc:spChg chg="add del mod">
          <ac:chgData name="Mohammed Modan" userId="40abdc8dc3c74a66" providerId="LiveId" clId="{6B9B3B95-E974-4BF9-A6C4-1B6E3E1673A6}" dt="2018-02-28T00:21:06.124" v="828" actId="2696"/>
          <ac:spMkLst>
            <pc:docMk/>
            <pc:sldMk cId="3370206709" sldId="266"/>
            <ac:spMk id="30" creationId="{040F2B02-4652-4871-95FD-8CAD824B9AEC}"/>
          </ac:spMkLst>
        </pc:spChg>
        <pc:spChg chg="del mod">
          <ac:chgData name="Mohammed Modan" userId="40abdc8dc3c74a66" providerId="LiveId" clId="{6B9B3B95-E974-4BF9-A6C4-1B6E3E1673A6}" dt="2018-02-28T00:21:06.124" v="828" actId="2696"/>
          <ac:spMkLst>
            <pc:docMk/>
            <pc:sldMk cId="3370206709" sldId="266"/>
            <ac:spMk id="31" creationId="{203AE931-F5DB-408B-854E-88FD8724CDA8}"/>
          </ac:spMkLst>
        </pc:spChg>
        <pc:spChg chg="add del mod">
          <ac:chgData name="Mohammed Modan" userId="40abdc8dc3c74a66" providerId="LiveId" clId="{6B9B3B95-E974-4BF9-A6C4-1B6E3E1673A6}" dt="2018-02-28T00:21:06.124" v="828" actId="2696"/>
          <ac:spMkLst>
            <pc:docMk/>
            <pc:sldMk cId="3370206709" sldId="266"/>
            <ac:spMk id="32" creationId="{C88A34FE-FC6D-4E18-8224-33102B0B0557}"/>
          </ac:spMkLst>
        </pc:spChg>
        <pc:spChg chg="mod">
          <ac:chgData name="Mohammed Modan" userId="40abdc8dc3c74a66" providerId="LiveId" clId="{6B9B3B95-E974-4BF9-A6C4-1B6E3E1673A6}" dt="2018-02-28T00:19:47.322" v="813" actId="1076"/>
          <ac:spMkLst>
            <pc:docMk/>
            <pc:sldMk cId="3370206709" sldId="266"/>
            <ac:spMk id="35" creationId="{BBC57FDC-B730-4E7C-9C24-B4C93926CAFF}"/>
          </ac:spMkLst>
        </pc:spChg>
        <pc:grpChg chg="add mod">
          <ac:chgData name="Mohammed Modan" userId="40abdc8dc3c74a66" providerId="LiveId" clId="{6B9B3B95-E974-4BF9-A6C4-1B6E3E1673A6}" dt="2018-02-28T00:21:06.124" v="828" actId="2696"/>
          <ac:grpSpMkLst>
            <pc:docMk/>
            <pc:sldMk cId="3370206709" sldId="266"/>
            <ac:grpSpMk id="3" creationId="{CA636ABB-5561-4926-93C9-064E508164DC}"/>
          </ac:grpSpMkLst>
        </pc:grpChg>
        <pc:cxnChg chg="add del mod">
          <ac:chgData name="Mohammed Modan" userId="40abdc8dc3c74a66" providerId="LiveId" clId="{6B9B3B95-E974-4BF9-A6C4-1B6E3E1673A6}" dt="2018-02-28T00:21:06.124" v="828" actId="2696"/>
          <ac:cxnSpMkLst>
            <pc:docMk/>
            <pc:sldMk cId="3370206709" sldId="266"/>
            <ac:cxnSpMk id="4" creationId="{45FEDD5D-72FB-4CD9-AE96-49FA6B36026D}"/>
          </ac:cxnSpMkLst>
        </pc:cxnChg>
        <pc:cxnChg chg="add del mod">
          <ac:chgData name="Mohammed Modan" userId="40abdc8dc3c74a66" providerId="LiveId" clId="{6B9B3B95-E974-4BF9-A6C4-1B6E3E1673A6}" dt="2018-02-28T00:21:06.124" v="828" actId="2696"/>
          <ac:cxnSpMkLst>
            <pc:docMk/>
            <pc:sldMk cId="3370206709" sldId="266"/>
            <ac:cxnSpMk id="22" creationId="{A7837521-261B-4C15-AFDD-6B9E026AE7D6}"/>
          </ac:cxnSpMkLst>
        </pc:cxnChg>
        <pc:cxnChg chg="add del mod">
          <ac:chgData name="Mohammed Modan" userId="40abdc8dc3c74a66" providerId="LiveId" clId="{6B9B3B95-E974-4BF9-A6C4-1B6E3E1673A6}" dt="2018-02-28T00:21:06.124" v="828" actId="2696"/>
          <ac:cxnSpMkLst>
            <pc:docMk/>
            <pc:sldMk cId="3370206709" sldId="266"/>
            <ac:cxnSpMk id="28" creationId="{7CBF111F-B6CF-4730-8F3E-E5C4D0208EEC}"/>
          </ac:cxnSpMkLst>
        </pc:cxnChg>
      </pc:sldChg>
      <pc:sldChg chg="add del">
        <pc:chgData name="Mohammed Modan" userId="40abdc8dc3c74a66" providerId="LiveId" clId="{6B9B3B95-E974-4BF9-A6C4-1B6E3E1673A6}" dt="2018-02-28T00:23:15.684" v="859" actId="2696"/>
        <pc:sldMkLst>
          <pc:docMk/>
          <pc:sldMk cId="1971218402" sldId="267"/>
        </pc:sldMkLst>
      </pc:sldChg>
      <pc:sldChg chg="delSp">
        <pc:chgData name="Mohammed Modan" userId="40abdc8dc3c74a66" providerId="LiveId" clId="{6B9B3B95-E974-4BF9-A6C4-1B6E3E1673A6}" dt="2018-02-28T00:28:02.530" v="869" actId="478"/>
        <pc:sldMkLst>
          <pc:docMk/>
          <pc:sldMk cId="634586200" sldId="268"/>
        </pc:sldMkLst>
        <pc:spChg chg="del">
          <ac:chgData name="Mohammed Modan" userId="40abdc8dc3c74a66" providerId="LiveId" clId="{6B9B3B95-E974-4BF9-A6C4-1B6E3E1673A6}" dt="2018-02-28T00:28:02.530" v="869" actId="478"/>
          <ac:spMkLst>
            <pc:docMk/>
            <pc:sldMk cId="634586200" sldId="268"/>
            <ac:spMk id="7" creationId="{A81456D7-D7B3-40BD-B6FA-529F107E3BA2}"/>
          </ac:spMkLst>
        </pc:spChg>
      </pc:sldChg>
      <pc:sldChg chg="delSp delAnim">
        <pc:chgData name="Mohammed Modan" userId="40abdc8dc3c74a66" providerId="LiveId" clId="{6B9B3B95-E974-4BF9-A6C4-1B6E3E1673A6}" dt="2018-02-28T17:19:50.080" v="3495" actId="478"/>
        <pc:sldMkLst>
          <pc:docMk/>
          <pc:sldMk cId="784096387" sldId="271"/>
        </pc:sldMkLst>
        <pc:spChg chg="del">
          <ac:chgData name="Mohammed Modan" userId="40abdc8dc3c74a66" providerId="LiveId" clId="{6B9B3B95-E974-4BF9-A6C4-1B6E3E1673A6}" dt="2018-02-28T17:19:50.080" v="3495" actId="478"/>
          <ac:spMkLst>
            <pc:docMk/>
            <pc:sldMk cId="784096387" sldId="271"/>
            <ac:spMk id="2" creationId="{3BF113D0-71F4-430F-BCCB-69EA422FFE43}"/>
          </ac:spMkLst>
        </pc:spChg>
      </pc:sldChg>
      <pc:sldChg chg="delSp modSp del delAnim">
        <pc:chgData name="Mohammed Modan" userId="40abdc8dc3c74a66" providerId="LiveId" clId="{6B9B3B95-E974-4BF9-A6C4-1B6E3E1673A6}" dt="2018-02-28T17:41:28.969" v="3534" actId="2696"/>
        <pc:sldMkLst>
          <pc:docMk/>
          <pc:sldMk cId="3247707611" sldId="272"/>
        </pc:sldMkLst>
        <pc:spChg chg="mod">
          <ac:chgData name="Mohammed Modan" userId="40abdc8dc3c74a66" providerId="LiveId" clId="{6B9B3B95-E974-4BF9-A6C4-1B6E3E1673A6}" dt="2018-02-28T00:29:49.621" v="874" actId="20577"/>
          <ac:spMkLst>
            <pc:docMk/>
            <pc:sldMk cId="3247707611" sldId="272"/>
            <ac:spMk id="6" creationId="{47E366B8-1A0E-44D2-9BCF-38D9375ACA85}"/>
          </ac:spMkLst>
        </pc:spChg>
        <pc:spChg chg="del">
          <ac:chgData name="Mohammed Modan" userId="40abdc8dc3c74a66" providerId="LiveId" clId="{6B9B3B95-E974-4BF9-A6C4-1B6E3E1673A6}" dt="2018-02-28T00:29:56.039" v="875" actId="478"/>
          <ac:spMkLst>
            <pc:docMk/>
            <pc:sldMk cId="3247707611" sldId="272"/>
            <ac:spMk id="12" creationId="{8AF761FC-408A-4ED7-BFA8-80C958B85F8D}"/>
          </ac:spMkLst>
        </pc:spChg>
      </pc:sldChg>
      <pc:sldChg chg="modSp">
        <pc:chgData name="Mohammed Modan" userId="40abdc8dc3c74a66" providerId="LiveId" clId="{6B9B3B95-E974-4BF9-A6C4-1B6E3E1673A6}" dt="2018-02-28T17:20:44.277" v="3525" actId="20577"/>
        <pc:sldMkLst>
          <pc:docMk/>
          <pc:sldMk cId="966785408" sldId="273"/>
        </pc:sldMkLst>
        <pc:spChg chg="mod">
          <ac:chgData name="Mohammed Modan" userId="40abdc8dc3c74a66" providerId="LiveId" clId="{6B9B3B95-E974-4BF9-A6C4-1B6E3E1673A6}" dt="2018-02-28T17:20:44.277" v="3525" actId="20577"/>
          <ac:spMkLst>
            <pc:docMk/>
            <pc:sldMk cId="966785408" sldId="273"/>
            <ac:spMk id="3" creationId="{50D9C02F-B58B-4BEB-9794-F09EC2578F30}"/>
          </ac:spMkLst>
        </pc:spChg>
      </pc:sldChg>
      <pc:sldChg chg="addSp delSp">
        <pc:chgData name="Mohammed Modan" userId="40abdc8dc3c74a66" providerId="LiveId" clId="{6B9B3B95-E974-4BF9-A6C4-1B6E3E1673A6}" dt="2018-02-28T00:29:00.376" v="872" actId="478"/>
        <pc:sldMkLst>
          <pc:docMk/>
          <pc:sldMk cId="3260306799" sldId="280"/>
        </pc:sldMkLst>
        <pc:spChg chg="add del">
          <ac:chgData name="Mohammed Modan" userId="40abdc8dc3c74a66" providerId="LiveId" clId="{6B9B3B95-E974-4BF9-A6C4-1B6E3E1673A6}" dt="2018-02-28T00:29:00.376" v="872" actId="478"/>
          <ac:spMkLst>
            <pc:docMk/>
            <pc:sldMk cId="3260306799" sldId="280"/>
            <ac:spMk id="2" creationId="{CFD1761F-F589-4BFE-A501-CD0D834EECB5}"/>
          </ac:spMkLst>
        </pc:spChg>
      </pc:sldChg>
      <pc:sldChg chg="addSp delSp modSp">
        <pc:chgData name="Mohammed Modan" userId="40abdc8dc3c74a66" providerId="LiveId" clId="{6B9B3B95-E974-4BF9-A6C4-1B6E3E1673A6}" dt="2018-02-28T05:08:36.685" v="2939" actId="20577"/>
        <pc:sldMkLst>
          <pc:docMk/>
          <pc:sldMk cId="3038412299" sldId="287"/>
        </pc:sldMkLst>
        <pc:spChg chg="del">
          <ac:chgData name="Mohammed Modan" userId="40abdc8dc3c74a66" providerId="LiveId" clId="{6B9B3B95-E974-4BF9-A6C4-1B6E3E1673A6}" dt="2018-02-28T05:05:24.387" v="2923" actId="478"/>
          <ac:spMkLst>
            <pc:docMk/>
            <pc:sldMk cId="3038412299" sldId="287"/>
            <ac:spMk id="6" creationId="{BC7F3619-71CF-4DC1-9718-90023C57D150}"/>
          </ac:spMkLst>
        </pc:spChg>
        <pc:spChg chg="mod">
          <ac:chgData name="Mohammed Modan" userId="40abdc8dc3c74a66" providerId="LiveId" clId="{6B9B3B95-E974-4BF9-A6C4-1B6E3E1673A6}" dt="2018-02-28T05:08:04.052" v="2931" actId="1076"/>
          <ac:spMkLst>
            <pc:docMk/>
            <pc:sldMk cId="3038412299" sldId="287"/>
            <ac:spMk id="7" creationId="{ABC9784F-F94B-4E5E-AB6B-63141A27D859}"/>
          </ac:spMkLst>
        </pc:spChg>
        <pc:spChg chg="add mod">
          <ac:chgData name="Mohammed Modan" userId="40abdc8dc3c74a66" providerId="LiveId" clId="{6B9B3B95-E974-4BF9-A6C4-1B6E3E1673A6}" dt="2018-02-28T05:08:36.685" v="2939" actId="20577"/>
          <ac:spMkLst>
            <pc:docMk/>
            <pc:sldMk cId="3038412299" sldId="287"/>
            <ac:spMk id="9" creationId="{0A8772BF-EC59-4928-9D13-30A577F1A926}"/>
          </ac:spMkLst>
        </pc:spChg>
        <pc:spChg chg="add mod">
          <ac:chgData name="Mohammed Modan" userId="40abdc8dc3c74a66" providerId="LiveId" clId="{6B9B3B95-E974-4BF9-A6C4-1B6E3E1673A6}" dt="2018-02-28T05:08:31.857" v="2938" actId="20577"/>
          <ac:spMkLst>
            <pc:docMk/>
            <pc:sldMk cId="3038412299" sldId="287"/>
            <ac:spMk id="10" creationId="{DB2F7E67-7977-486A-9DB8-38957D87A49F}"/>
          </ac:spMkLst>
        </pc:spChg>
        <pc:picChg chg="add del mod">
          <ac:chgData name="Mohammed Modan" userId="40abdc8dc3c74a66" providerId="LiveId" clId="{6B9B3B95-E974-4BF9-A6C4-1B6E3E1673A6}" dt="2018-02-28T05:05:15.416" v="2917" actId="478"/>
          <ac:picMkLst>
            <pc:docMk/>
            <pc:sldMk cId="3038412299" sldId="287"/>
            <ac:picMk id="2" creationId="{4F4020FC-57B7-44E8-990B-3CFC9E930BAB}"/>
          </ac:picMkLst>
        </pc:picChg>
        <pc:picChg chg="del">
          <ac:chgData name="Mohammed Modan" userId="40abdc8dc3c74a66" providerId="LiveId" clId="{6B9B3B95-E974-4BF9-A6C4-1B6E3E1673A6}" dt="2018-02-28T05:03:57.732" v="2907" actId="478"/>
          <ac:picMkLst>
            <pc:docMk/>
            <pc:sldMk cId="3038412299" sldId="287"/>
            <ac:picMk id="3" creationId="{EBD799D8-F925-4E5C-9C67-9B8F430EC0D4}"/>
          </ac:picMkLst>
        </pc:picChg>
        <pc:picChg chg="add del mod">
          <ac:chgData name="Mohammed Modan" userId="40abdc8dc3c74a66" providerId="LiveId" clId="{6B9B3B95-E974-4BF9-A6C4-1B6E3E1673A6}" dt="2018-02-28T05:05:14.018" v="2916" actId="20577"/>
          <ac:picMkLst>
            <pc:docMk/>
            <pc:sldMk cId="3038412299" sldId="287"/>
            <ac:picMk id="4" creationId="{903A364C-735F-4091-B267-0C5996FEFE59}"/>
          </ac:picMkLst>
        </pc:picChg>
        <pc:picChg chg="add mod">
          <ac:chgData name="Mohammed Modan" userId="40abdc8dc3c74a66" providerId="LiveId" clId="{6B9B3B95-E974-4BF9-A6C4-1B6E3E1673A6}" dt="2018-02-28T05:05:21.566" v="2922" actId="1076"/>
          <ac:picMkLst>
            <pc:docMk/>
            <pc:sldMk cId="3038412299" sldId="287"/>
            <ac:picMk id="8" creationId="{66975085-6553-4CDA-B635-EE88F174D038}"/>
          </ac:picMkLst>
        </pc:picChg>
      </pc:sldChg>
      <pc:sldChg chg="modSp modAnim">
        <pc:chgData name="Mohammed Modan" userId="40abdc8dc3c74a66" providerId="LiveId" clId="{6B9B3B95-E974-4BF9-A6C4-1B6E3E1673A6}" dt="2018-02-28T17:29:25.058" v="3532" actId="1076"/>
        <pc:sldMkLst>
          <pc:docMk/>
          <pc:sldMk cId="2748806308" sldId="288"/>
        </pc:sldMkLst>
        <pc:spChg chg="mod">
          <ac:chgData name="Mohammed Modan" userId="40abdc8dc3c74a66" providerId="LiveId" clId="{6B9B3B95-E974-4BF9-A6C4-1B6E3E1673A6}" dt="2018-02-28T05:11:03.985" v="3008" actId="20577"/>
          <ac:spMkLst>
            <pc:docMk/>
            <pc:sldMk cId="2748806308" sldId="288"/>
            <ac:spMk id="6" creationId="{47E366B8-1A0E-44D2-9BCF-38D9375ACA85}"/>
          </ac:spMkLst>
        </pc:spChg>
        <pc:spChg chg="mod">
          <ac:chgData name="Mohammed Modan" userId="40abdc8dc3c74a66" providerId="LiveId" clId="{6B9B3B95-E974-4BF9-A6C4-1B6E3E1673A6}" dt="2018-02-28T17:29:25.058" v="3532" actId="1076"/>
          <ac:spMkLst>
            <pc:docMk/>
            <pc:sldMk cId="2748806308" sldId="288"/>
            <ac:spMk id="20" creationId="{C178E891-A31D-4FE3-9211-820F1DAED91D}"/>
          </ac:spMkLst>
        </pc:spChg>
        <pc:graphicFrameChg chg="mod modGraphic">
          <ac:chgData name="Mohammed Modan" userId="40abdc8dc3c74a66" providerId="LiveId" clId="{6B9B3B95-E974-4BF9-A6C4-1B6E3E1673A6}" dt="2018-02-28T05:10:50.990" v="2989" actId="403"/>
          <ac:graphicFrameMkLst>
            <pc:docMk/>
            <pc:sldMk cId="2748806308" sldId="288"/>
            <ac:graphicFrameMk id="13" creationId="{8127188D-DA52-4D9C-8B79-CE3C5E416080}"/>
          </ac:graphicFrameMkLst>
        </pc:graphicFrameChg>
      </pc:sldChg>
      <pc:sldChg chg="addSp delSp modSp">
        <pc:chgData name="Mohammed Modan" userId="40abdc8dc3c74a66" providerId="LiveId" clId="{6B9B3B95-E974-4BF9-A6C4-1B6E3E1673A6}" dt="2018-02-28T05:11:24.228" v="3036" actId="20577"/>
        <pc:sldMkLst>
          <pc:docMk/>
          <pc:sldMk cId="889756967" sldId="289"/>
        </pc:sldMkLst>
        <pc:spChg chg="mod">
          <ac:chgData name="Mohammed Modan" userId="40abdc8dc3c74a66" providerId="LiveId" clId="{6B9B3B95-E974-4BF9-A6C4-1B6E3E1673A6}" dt="2018-02-28T05:11:24.228" v="3036" actId="20577"/>
          <ac:spMkLst>
            <pc:docMk/>
            <pc:sldMk cId="889756967" sldId="289"/>
            <ac:spMk id="5" creationId="{19827981-0F0B-416B-A744-0486029AA69A}"/>
          </ac:spMkLst>
        </pc:spChg>
        <pc:graphicFrameChg chg="add del mod">
          <ac:chgData name="Mohammed Modan" userId="40abdc8dc3c74a66" providerId="LiveId" clId="{6B9B3B95-E974-4BF9-A6C4-1B6E3E1673A6}" dt="2018-02-27T22:18:30.508" v="150" actId="478"/>
          <ac:graphicFrameMkLst>
            <pc:docMk/>
            <pc:sldMk cId="889756967" sldId="289"/>
            <ac:graphicFrameMk id="2" creationId="{79FCB725-16A6-4367-8738-02234B46084A}"/>
          </ac:graphicFrameMkLst>
        </pc:graphicFrameChg>
      </pc:sldChg>
      <pc:sldChg chg="modSp">
        <pc:chgData name="Mohammed Modan" userId="40abdc8dc3c74a66" providerId="LiveId" clId="{6B9B3B95-E974-4BF9-A6C4-1B6E3E1673A6}" dt="2018-02-28T19:00:03.015" v="3823" actId="20577"/>
        <pc:sldMkLst>
          <pc:docMk/>
          <pc:sldMk cId="1963469424" sldId="291"/>
        </pc:sldMkLst>
        <pc:spChg chg="mod">
          <ac:chgData name="Mohammed Modan" userId="40abdc8dc3c74a66" providerId="LiveId" clId="{6B9B3B95-E974-4BF9-A6C4-1B6E3E1673A6}" dt="2018-02-28T19:00:03.015" v="3823" actId="20577"/>
          <ac:spMkLst>
            <pc:docMk/>
            <pc:sldMk cId="1963469424" sldId="291"/>
            <ac:spMk id="7" creationId="{2EF5CC0E-8C50-4DBA-8903-56683EFC4CE0}"/>
          </ac:spMkLst>
        </pc:spChg>
      </pc:sldChg>
      <pc:sldChg chg="del">
        <pc:chgData name="Mohammed Modan" userId="40abdc8dc3c74a66" providerId="LiveId" clId="{6B9B3B95-E974-4BF9-A6C4-1B6E3E1673A6}" dt="2018-02-27T19:31:58.500" v="78" actId="2696"/>
        <pc:sldMkLst>
          <pc:docMk/>
          <pc:sldMk cId="2772121817" sldId="294"/>
        </pc:sldMkLst>
      </pc:sldChg>
      <pc:sldChg chg="addSp delSp modSp modAnim">
        <pc:chgData name="Mohammed Modan" userId="40abdc8dc3c74a66" providerId="LiveId" clId="{6B9B3B95-E974-4BF9-A6C4-1B6E3E1673A6}" dt="2018-02-28T08:46:35.482" v="3494"/>
        <pc:sldMkLst>
          <pc:docMk/>
          <pc:sldMk cId="2663207289" sldId="295"/>
        </pc:sldMkLst>
        <pc:spChg chg="add del mod">
          <ac:chgData name="Mohammed Modan" userId="40abdc8dc3c74a66" providerId="LiveId" clId="{6B9B3B95-E974-4BF9-A6C4-1B6E3E1673A6}" dt="2018-02-27T19:36:19.134" v="145" actId="478"/>
          <ac:spMkLst>
            <pc:docMk/>
            <pc:sldMk cId="2663207289" sldId="295"/>
            <ac:spMk id="3" creationId="{8AD85E4D-9C49-4CA8-BCCA-6FD30F1E658B}"/>
          </ac:spMkLst>
        </pc:spChg>
        <pc:spChg chg="del">
          <ac:chgData name="Mohammed Modan" userId="40abdc8dc3c74a66" providerId="LiveId" clId="{6B9B3B95-E974-4BF9-A6C4-1B6E3E1673A6}" dt="2018-02-27T19:36:15.336" v="142" actId="478"/>
          <ac:spMkLst>
            <pc:docMk/>
            <pc:sldMk cId="2663207289" sldId="295"/>
            <ac:spMk id="9" creationId="{F75AEE51-12D1-4BDC-BA2B-7B1F8E625F2C}"/>
          </ac:spMkLst>
        </pc:spChg>
        <pc:spChg chg="add del">
          <ac:chgData name="Mohammed Modan" userId="40abdc8dc3c74a66" providerId="LiveId" clId="{6B9B3B95-E974-4BF9-A6C4-1B6E3E1673A6}" dt="2018-02-27T19:36:14.454" v="141" actId="20577"/>
          <ac:spMkLst>
            <pc:docMk/>
            <pc:sldMk cId="2663207289" sldId="295"/>
            <ac:spMk id="13" creationId="{709411C6-47C1-4210-9AD0-0BBBAA504863}"/>
          </ac:spMkLst>
        </pc:spChg>
        <pc:spChg chg="add del">
          <ac:chgData name="Mohammed Modan" userId="40abdc8dc3c74a66" providerId="LiveId" clId="{6B9B3B95-E974-4BF9-A6C4-1B6E3E1673A6}" dt="2018-02-27T19:36:16.406" v="144" actId="20577"/>
          <ac:spMkLst>
            <pc:docMk/>
            <pc:sldMk cId="2663207289" sldId="295"/>
            <ac:spMk id="17" creationId="{7A931B76-0082-48A6-B4B7-AD8A844ADFA6}"/>
          </ac:spMkLst>
        </pc:spChg>
        <pc:spChg chg="add mod">
          <ac:chgData name="Mohammed Modan" userId="40abdc8dc3c74a66" providerId="LiveId" clId="{6B9B3B95-E974-4BF9-A6C4-1B6E3E1673A6}" dt="2018-02-27T22:44:03.647" v="478" actId="20577"/>
          <ac:spMkLst>
            <pc:docMk/>
            <pc:sldMk cId="2663207289" sldId="295"/>
            <ac:spMk id="22" creationId="{2959DDFF-00D8-414A-AE92-4147E4FBBEB1}"/>
          </ac:spMkLst>
        </pc:spChg>
        <pc:graphicFrameChg chg="modGraphic">
          <ac:chgData name="Mohammed Modan" userId="40abdc8dc3c74a66" providerId="LiveId" clId="{6B9B3B95-E974-4BF9-A6C4-1B6E3E1673A6}" dt="2018-02-27T22:45:01.955" v="549" actId="20577"/>
          <ac:graphicFrameMkLst>
            <pc:docMk/>
            <pc:sldMk cId="2663207289" sldId="295"/>
            <ac:graphicFrameMk id="15" creationId="{F4B44B46-194D-4DA9-B10F-6633326A3616}"/>
          </ac:graphicFrameMkLst>
        </pc:graphicFrameChg>
      </pc:sldChg>
      <pc:sldChg chg="modSp del">
        <pc:chgData name="Mohammed Modan" userId="40abdc8dc3c74a66" providerId="LiveId" clId="{6B9B3B95-E974-4BF9-A6C4-1B6E3E1673A6}" dt="2018-02-28T08:27:45.828" v="3492" actId="2696"/>
        <pc:sldMkLst>
          <pc:docMk/>
          <pc:sldMk cId="949894002" sldId="296"/>
        </pc:sldMkLst>
        <pc:spChg chg="mod">
          <ac:chgData name="Mohammed Modan" userId="40abdc8dc3c74a66" providerId="LiveId" clId="{6B9B3B95-E974-4BF9-A6C4-1B6E3E1673A6}" dt="2018-02-28T08:27:29.622" v="3481" actId="14"/>
          <ac:spMkLst>
            <pc:docMk/>
            <pc:sldMk cId="949894002" sldId="296"/>
            <ac:spMk id="7" creationId="{2EF5CC0E-8C50-4DBA-8903-56683EFC4CE0}"/>
          </ac:spMkLst>
        </pc:spChg>
        <pc:spChg chg="mod">
          <ac:chgData name="Mohammed Modan" userId="40abdc8dc3c74a66" providerId="LiveId" clId="{6B9B3B95-E974-4BF9-A6C4-1B6E3E1673A6}" dt="2018-02-28T08:27:34.149" v="3491" actId="20577"/>
          <ac:spMkLst>
            <pc:docMk/>
            <pc:sldMk cId="949894002" sldId="296"/>
            <ac:spMk id="9" creationId="{F75AEE51-12D1-4BDC-BA2B-7B1F8E625F2C}"/>
          </ac:spMkLst>
        </pc:spChg>
      </pc:sldChg>
      <pc:sldChg chg="addSp delSp modSp add delAnim modAnim">
        <pc:chgData name="Mohammed Modan" userId="40abdc8dc3c74a66" providerId="LiveId" clId="{6B9B3B95-E974-4BF9-A6C4-1B6E3E1673A6}" dt="2018-02-28T00:52:12.835" v="879" actId="478"/>
        <pc:sldMkLst>
          <pc:docMk/>
          <pc:sldMk cId="403699281" sldId="298"/>
        </pc:sldMkLst>
        <pc:spChg chg="del mod">
          <ac:chgData name="Mohammed Modan" userId="40abdc8dc3c74a66" providerId="LiveId" clId="{6B9B3B95-E974-4BF9-A6C4-1B6E3E1673A6}" dt="2018-02-27T22:42:41.111" v="433" actId="478"/>
          <ac:spMkLst>
            <pc:docMk/>
            <pc:sldMk cId="403699281" sldId="298"/>
            <ac:spMk id="16" creationId="{1FBB7AE0-CFB6-4230-B2CD-12E273722F03}"/>
          </ac:spMkLst>
        </pc:spChg>
        <pc:spChg chg="add mod">
          <ac:chgData name="Mohammed Modan" userId="40abdc8dc3c74a66" providerId="LiveId" clId="{6B9B3B95-E974-4BF9-A6C4-1B6E3E1673A6}" dt="2018-02-27T22:42:47.856" v="436" actId="20577"/>
          <ac:spMkLst>
            <pc:docMk/>
            <pc:sldMk cId="403699281" sldId="298"/>
            <ac:spMk id="17" creationId="{08BB9DB1-1DF2-441E-832A-91669B21724F}"/>
          </ac:spMkLst>
        </pc:spChg>
        <pc:spChg chg="mod">
          <ac:chgData name="Mohammed Modan" userId="40abdc8dc3c74a66" providerId="LiveId" clId="{6B9B3B95-E974-4BF9-A6C4-1B6E3E1673A6}" dt="2018-02-27T22:44:19.457" v="513" actId="20577"/>
          <ac:spMkLst>
            <pc:docMk/>
            <pc:sldMk cId="403699281" sldId="298"/>
            <ac:spMk id="22" creationId="{2959DDFF-00D8-414A-AE92-4147E4FBBEB1}"/>
          </ac:spMkLst>
        </pc:spChg>
        <pc:grpChg chg="del">
          <ac:chgData name="Mohammed Modan" userId="40abdc8dc3c74a66" providerId="LiveId" clId="{6B9B3B95-E974-4BF9-A6C4-1B6E3E1673A6}" dt="2018-02-27T22:19:22.813" v="188" actId="478"/>
          <ac:grpSpMkLst>
            <pc:docMk/>
            <pc:sldMk cId="403699281" sldId="298"/>
            <ac:grpSpMk id="21" creationId="{CDA20A13-7EAA-4C62-A7C7-ADC365A42899}"/>
          </ac:grpSpMkLst>
        </pc:grpChg>
        <pc:graphicFrameChg chg="mod modGraphic">
          <ac:chgData name="Mohammed Modan" userId="40abdc8dc3c74a66" providerId="LiveId" clId="{6B9B3B95-E974-4BF9-A6C4-1B6E3E1673A6}" dt="2018-02-27T22:42:31.704" v="432" actId="5793"/>
          <ac:graphicFrameMkLst>
            <pc:docMk/>
            <pc:sldMk cId="403699281" sldId="298"/>
            <ac:graphicFrameMk id="14" creationId="{2FF821D4-4112-437A-A800-28706BEA4A20}"/>
          </ac:graphicFrameMkLst>
        </pc:graphicFrameChg>
        <pc:graphicFrameChg chg="mod modGraphic">
          <ac:chgData name="Mohammed Modan" userId="40abdc8dc3c74a66" providerId="LiveId" clId="{6B9B3B95-E974-4BF9-A6C4-1B6E3E1673A6}" dt="2018-02-27T22:41:30.967" v="394" actId="207"/>
          <ac:graphicFrameMkLst>
            <pc:docMk/>
            <pc:sldMk cId="403699281" sldId="298"/>
            <ac:graphicFrameMk id="15" creationId="{F4B44B46-194D-4DA9-B10F-6633326A3616}"/>
          </ac:graphicFrameMkLst>
        </pc:graphicFrameChg>
        <pc:picChg chg="add del mod">
          <ac:chgData name="Mohammed Modan" userId="40abdc8dc3c74a66" providerId="LiveId" clId="{6B9B3B95-E974-4BF9-A6C4-1B6E3E1673A6}" dt="2018-02-27T22:20:49.513" v="198" actId="478"/>
          <ac:picMkLst>
            <pc:docMk/>
            <pc:sldMk cId="403699281" sldId="298"/>
            <ac:picMk id="2" creationId="{77D8B34D-A6AA-4134-AA60-6DB9FE7BC542}"/>
          </ac:picMkLst>
        </pc:picChg>
        <pc:picChg chg="del">
          <ac:chgData name="Mohammed Modan" userId="40abdc8dc3c74a66" providerId="LiveId" clId="{6B9B3B95-E974-4BF9-A6C4-1B6E3E1673A6}" dt="2018-02-27T22:19:24.146" v="189" actId="478"/>
          <ac:picMkLst>
            <pc:docMk/>
            <pc:sldMk cId="403699281" sldId="298"/>
            <ac:picMk id="11" creationId="{B3CD8AF1-DA0A-4598-8F88-834EF695E28D}"/>
          </ac:picMkLst>
        </pc:picChg>
        <pc:cxnChg chg="add mod">
          <ac:chgData name="Mohammed Modan" userId="40abdc8dc3c74a66" providerId="LiveId" clId="{6B9B3B95-E974-4BF9-A6C4-1B6E3E1673A6}" dt="2018-02-27T22:46:23.797" v="557" actId="1582"/>
          <ac:cxnSpMkLst>
            <pc:docMk/>
            <pc:sldMk cId="403699281" sldId="298"/>
            <ac:cxnSpMk id="4" creationId="{36F1A27A-525C-46A1-904D-9E2DFC6446EA}"/>
          </ac:cxnSpMkLst>
        </pc:cxnChg>
        <pc:cxnChg chg="add mod">
          <ac:chgData name="Mohammed Modan" userId="40abdc8dc3c74a66" providerId="LiveId" clId="{6B9B3B95-E974-4BF9-A6C4-1B6E3E1673A6}" dt="2018-02-27T22:46:52.272" v="563" actId="14100"/>
          <ac:cxnSpMkLst>
            <pc:docMk/>
            <pc:sldMk cId="403699281" sldId="298"/>
            <ac:cxnSpMk id="23" creationId="{D05D631A-0650-41CF-838E-E33C9E0750F0}"/>
          </ac:cxnSpMkLst>
        </pc:cxnChg>
        <pc:cxnChg chg="add mod">
          <ac:chgData name="Mohammed Modan" userId="40abdc8dc3c74a66" providerId="LiveId" clId="{6B9B3B95-E974-4BF9-A6C4-1B6E3E1673A6}" dt="2018-02-27T22:47:02.825" v="566" actId="14100"/>
          <ac:cxnSpMkLst>
            <pc:docMk/>
            <pc:sldMk cId="403699281" sldId="298"/>
            <ac:cxnSpMk id="24" creationId="{0430B126-4A55-4CC2-A842-4038DDE9339B}"/>
          </ac:cxnSpMkLst>
        </pc:cxnChg>
        <pc:cxnChg chg="del mod">
          <ac:chgData name="Mohammed Modan" userId="40abdc8dc3c74a66" providerId="LiveId" clId="{6B9B3B95-E974-4BF9-A6C4-1B6E3E1673A6}" dt="2018-02-27T22:19:26.260" v="190" actId="478"/>
          <ac:cxnSpMkLst>
            <pc:docMk/>
            <pc:sldMk cId="403699281" sldId="298"/>
            <ac:cxnSpMk id="25" creationId="{351FC709-8F7C-4233-BA4C-5D8707D64122}"/>
          </ac:cxnSpMkLst>
        </pc:cxnChg>
        <pc:cxnChg chg="del mod">
          <ac:chgData name="Mohammed Modan" userId="40abdc8dc3c74a66" providerId="LiveId" clId="{6B9B3B95-E974-4BF9-A6C4-1B6E3E1673A6}" dt="2018-02-27T22:19:27.180" v="191" actId="478"/>
          <ac:cxnSpMkLst>
            <pc:docMk/>
            <pc:sldMk cId="403699281" sldId="298"/>
            <ac:cxnSpMk id="27" creationId="{762486E1-B1FB-4DB4-B0B4-E964296E3489}"/>
          </ac:cxnSpMkLst>
        </pc:cxnChg>
      </pc:sldChg>
      <pc:sldChg chg="add del">
        <pc:chgData name="Mohammed Modan" userId="40abdc8dc3c74a66" providerId="LiveId" clId="{6B9B3B95-E974-4BF9-A6C4-1B6E3E1673A6}" dt="2018-02-27T22:18:52.702" v="152" actId="2696"/>
        <pc:sldMkLst>
          <pc:docMk/>
          <pc:sldMk cId="2690995708" sldId="298"/>
        </pc:sldMkLst>
      </pc:sldChg>
      <pc:sldChg chg="addSp delSp modSp add modAnim">
        <pc:chgData name="Mohammed Modan" userId="40abdc8dc3c74a66" providerId="LiveId" clId="{6B9B3B95-E974-4BF9-A6C4-1B6E3E1673A6}" dt="2018-02-28T00:52:22.976" v="880" actId="478"/>
        <pc:sldMkLst>
          <pc:docMk/>
          <pc:sldMk cId="1954388013" sldId="299"/>
        </pc:sldMkLst>
        <pc:spChg chg="del">
          <ac:chgData name="Mohammed Modan" userId="40abdc8dc3c74a66" providerId="LiveId" clId="{6B9B3B95-E974-4BF9-A6C4-1B6E3E1673A6}" dt="2018-02-27T22:47:27.403" v="570" actId="478"/>
          <ac:spMkLst>
            <pc:docMk/>
            <pc:sldMk cId="1954388013" sldId="299"/>
            <ac:spMk id="17" creationId="{08BB9DB1-1DF2-441E-832A-91669B21724F}"/>
          </ac:spMkLst>
        </pc:spChg>
        <pc:spChg chg="mod">
          <ac:chgData name="Mohammed Modan" userId="40abdc8dc3c74a66" providerId="LiveId" clId="{6B9B3B95-E974-4BF9-A6C4-1B6E3E1673A6}" dt="2018-02-27T22:47:24.703" v="569" actId="1076"/>
          <ac:spMkLst>
            <pc:docMk/>
            <pc:sldMk cId="1954388013" sldId="299"/>
            <ac:spMk id="22" creationId="{2959DDFF-00D8-414A-AE92-4147E4FBBEB1}"/>
          </ac:spMkLst>
        </pc:spChg>
        <pc:graphicFrameChg chg="del">
          <ac:chgData name="Mohammed Modan" userId="40abdc8dc3c74a66" providerId="LiveId" clId="{6B9B3B95-E974-4BF9-A6C4-1B6E3E1673A6}" dt="2018-02-27T22:47:27.403" v="570" actId="478"/>
          <ac:graphicFrameMkLst>
            <pc:docMk/>
            <pc:sldMk cId="1954388013" sldId="299"/>
            <ac:graphicFrameMk id="14" creationId="{2FF821D4-4112-437A-A800-28706BEA4A20}"/>
          </ac:graphicFrameMkLst>
        </pc:graphicFrameChg>
        <pc:graphicFrameChg chg="del">
          <ac:chgData name="Mohammed Modan" userId="40abdc8dc3c74a66" providerId="LiveId" clId="{6B9B3B95-E974-4BF9-A6C4-1B6E3E1673A6}" dt="2018-02-27T22:47:27.403" v="570" actId="478"/>
          <ac:graphicFrameMkLst>
            <pc:docMk/>
            <pc:sldMk cId="1954388013" sldId="299"/>
            <ac:graphicFrameMk id="15" creationId="{F4B44B46-194D-4DA9-B10F-6633326A3616}"/>
          </ac:graphicFrameMkLst>
        </pc:graphicFrameChg>
        <pc:picChg chg="mod">
          <ac:chgData name="Mohammed Modan" userId="40abdc8dc3c74a66" providerId="LiveId" clId="{6B9B3B95-E974-4BF9-A6C4-1B6E3E1673A6}" dt="2018-02-27T22:53:41.616" v="571" actId="478"/>
          <ac:picMkLst>
            <pc:docMk/>
            <pc:sldMk cId="1954388013" sldId="299"/>
            <ac:picMk id="2" creationId="{77D8B34D-A6AA-4134-AA60-6DB9FE7BC542}"/>
          </ac:picMkLst>
        </pc:picChg>
        <pc:picChg chg="add mod">
          <ac:chgData name="Mohammed Modan" userId="40abdc8dc3c74a66" providerId="LiveId" clId="{6B9B3B95-E974-4BF9-A6C4-1B6E3E1673A6}" dt="2018-02-27T22:54:05.017" v="577" actId="1076"/>
          <ac:picMkLst>
            <pc:docMk/>
            <pc:sldMk cId="1954388013" sldId="299"/>
            <ac:picMk id="3" creationId="{5450531D-9AB4-4767-A9A5-5AA6F1633FC2}"/>
          </ac:picMkLst>
        </pc:picChg>
        <pc:cxnChg chg="add mod">
          <ac:chgData name="Mohammed Modan" userId="40abdc8dc3c74a66" providerId="LiveId" clId="{6B9B3B95-E974-4BF9-A6C4-1B6E3E1673A6}" dt="2018-02-28T00:51:56.960" v="878" actId="1076"/>
          <ac:cxnSpMkLst>
            <pc:docMk/>
            <pc:sldMk cId="1954388013" sldId="299"/>
            <ac:cxnSpMk id="11" creationId="{DF2232D9-5C09-4207-AF64-1B0AE7DFC599}"/>
          </ac:cxnSpMkLst>
        </pc:cxnChg>
      </pc:sldChg>
      <pc:sldChg chg="addSp delSp modSp add">
        <pc:chgData name="Mohammed Modan" userId="40abdc8dc3c74a66" providerId="LiveId" clId="{6B9B3B95-E974-4BF9-A6C4-1B6E3E1673A6}" dt="2018-02-28T00:23:10.427" v="857" actId="478"/>
        <pc:sldMkLst>
          <pc:docMk/>
          <pc:sldMk cId="4177250283" sldId="300"/>
        </pc:sldMkLst>
        <pc:spChg chg="add del">
          <ac:chgData name="Mohammed Modan" userId="40abdc8dc3c74a66" providerId="LiveId" clId="{6B9B3B95-E974-4BF9-A6C4-1B6E3E1673A6}" dt="2018-02-28T00:23:08.021" v="853" actId="478"/>
          <ac:spMkLst>
            <pc:docMk/>
            <pc:sldMk cId="4177250283" sldId="300"/>
            <ac:spMk id="17" creationId="{4207EC80-45F1-424B-B91A-898070588512}"/>
          </ac:spMkLst>
        </pc:spChg>
        <pc:spChg chg="del">
          <ac:chgData name="Mohammed Modan" userId="40abdc8dc3c74a66" providerId="LiveId" clId="{6B9B3B95-E974-4BF9-A6C4-1B6E3E1673A6}" dt="2018-02-28T00:21:25.064" v="831" actId="478"/>
          <ac:spMkLst>
            <pc:docMk/>
            <pc:sldMk cId="4177250283" sldId="300"/>
            <ac:spMk id="19" creationId="{1564F301-5832-4AB8-A102-AFC6D601DDEF}"/>
          </ac:spMkLst>
        </pc:spChg>
        <pc:spChg chg="add del mod">
          <ac:chgData name="Mohammed Modan" userId="40abdc8dc3c74a66" providerId="LiveId" clId="{6B9B3B95-E974-4BF9-A6C4-1B6E3E1673A6}" dt="2018-02-28T00:23:06.474" v="850" actId="478"/>
          <ac:spMkLst>
            <pc:docMk/>
            <pc:sldMk cId="4177250283" sldId="300"/>
            <ac:spMk id="20" creationId="{71609BC6-1834-40EB-9072-E86DE27F82E4}"/>
          </ac:spMkLst>
        </pc:spChg>
        <pc:spChg chg="add del mod">
          <ac:chgData name="Mohammed Modan" userId="40abdc8dc3c74a66" providerId="LiveId" clId="{6B9B3B95-E974-4BF9-A6C4-1B6E3E1673A6}" dt="2018-02-28T00:23:10.427" v="857" actId="478"/>
          <ac:spMkLst>
            <pc:docMk/>
            <pc:sldMk cId="4177250283" sldId="300"/>
            <ac:spMk id="25" creationId="{0AE309F4-CC9B-4124-9917-2155DDCF069A}"/>
          </ac:spMkLst>
        </pc:spChg>
        <pc:spChg chg="add del mod">
          <ac:chgData name="Mohammed Modan" userId="40abdc8dc3c74a66" providerId="LiveId" clId="{6B9B3B95-E974-4BF9-A6C4-1B6E3E1673A6}" dt="2018-02-28T00:23:07.547" v="852" actId="478"/>
          <ac:spMkLst>
            <pc:docMk/>
            <pc:sldMk cId="4177250283" sldId="300"/>
            <ac:spMk id="27" creationId="{D8ADC426-F7E3-48FC-87AA-BA02F43CAF67}"/>
          </ac:spMkLst>
        </pc:spChg>
        <pc:spChg chg="add del mod">
          <ac:chgData name="Mohammed Modan" userId="40abdc8dc3c74a66" providerId="LiveId" clId="{6B9B3B95-E974-4BF9-A6C4-1B6E3E1673A6}" dt="2018-02-28T00:23:09.521" v="855" actId="20577"/>
          <ac:spMkLst>
            <pc:docMk/>
            <pc:sldMk cId="4177250283" sldId="300"/>
            <ac:spMk id="28" creationId="{74EDCC8F-4EF2-4737-A52D-EE2973901763}"/>
          </ac:spMkLst>
        </pc:spChg>
        <pc:spChg chg="add mod">
          <ac:chgData name="Mohammed Modan" userId="40abdc8dc3c74a66" providerId="LiveId" clId="{6B9B3B95-E974-4BF9-A6C4-1B6E3E1673A6}" dt="2018-02-28T00:21:37.854" v="836" actId="1076"/>
          <ac:spMkLst>
            <pc:docMk/>
            <pc:sldMk cId="4177250283" sldId="300"/>
            <ac:spMk id="30" creationId="{FE99F9BA-E5A9-4075-A7FF-87EA7B63A007}"/>
          </ac:spMkLst>
        </pc:spChg>
        <pc:spChg chg="add mod">
          <ac:chgData name="Mohammed Modan" userId="40abdc8dc3c74a66" providerId="LiveId" clId="{6B9B3B95-E974-4BF9-A6C4-1B6E3E1673A6}" dt="2018-02-28T00:23:08.551" v="854" actId="20577"/>
          <ac:spMkLst>
            <pc:docMk/>
            <pc:sldMk cId="4177250283" sldId="300"/>
            <ac:spMk id="31" creationId="{5432ACB3-8E2F-44F0-92A1-4D5BECAC3EAC}"/>
          </ac:spMkLst>
        </pc:spChg>
        <pc:grpChg chg="add del">
          <ac:chgData name="Mohammed Modan" userId="40abdc8dc3c74a66" providerId="LiveId" clId="{6B9B3B95-E974-4BF9-A6C4-1B6E3E1673A6}" dt="2018-02-28T00:21:27.157" v="833" actId="478"/>
          <ac:grpSpMkLst>
            <pc:docMk/>
            <pc:sldMk cId="4177250283" sldId="300"/>
            <ac:grpSpMk id="3" creationId="{E62AE2A7-FED9-4979-A49B-6C6CB1BD1A83}"/>
          </ac:grpSpMkLst>
        </pc:grpChg>
        <pc:cxnChg chg="del mod">
          <ac:chgData name="Mohammed Modan" userId="40abdc8dc3c74a66" providerId="LiveId" clId="{6B9B3B95-E974-4BF9-A6C4-1B6E3E1673A6}" dt="2018-02-28T00:21:29.617" v="834" actId="478"/>
          <ac:cxnSpMkLst>
            <pc:docMk/>
            <pc:sldMk cId="4177250283" sldId="300"/>
            <ac:cxnSpMk id="4" creationId="{45FEDD5D-72FB-4CD9-AE96-49FA6B36026D}"/>
          </ac:cxnSpMkLst>
        </pc:cxnChg>
        <pc:cxnChg chg="add del mod">
          <ac:chgData name="Mohammed Modan" userId="40abdc8dc3c74a66" providerId="LiveId" clId="{6B9B3B95-E974-4BF9-A6C4-1B6E3E1673A6}" dt="2018-02-28T00:23:10" v="856" actId="478"/>
          <ac:cxnSpMkLst>
            <pc:docMk/>
            <pc:sldMk cId="4177250283" sldId="300"/>
            <ac:cxnSpMk id="21" creationId="{5F93E9BA-510F-4E8B-805E-45E27764A866}"/>
          </ac:cxnSpMkLst>
        </pc:cxnChg>
        <pc:cxnChg chg="add del mod">
          <ac:chgData name="Mohammed Modan" userId="40abdc8dc3c74a66" providerId="LiveId" clId="{6B9B3B95-E974-4BF9-A6C4-1B6E3E1673A6}" dt="2018-02-28T00:23:06.875" v="851" actId="478"/>
          <ac:cxnSpMkLst>
            <pc:docMk/>
            <pc:sldMk cId="4177250283" sldId="300"/>
            <ac:cxnSpMk id="26" creationId="{F4E24C25-5BDE-4FB9-9FA2-5C01833C18C8}"/>
          </ac:cxnSpMkLst>
        </pc:cxnChg>
        <pc:cxnChg chg="add mod">
          <ac:chgData name="Mohammed Modan" userId="40abdc8dc3c74a66" providerId="LiveId" clId="{6B9B3B95-E974-4BF9-A6C4-1B6E3E1673A6}" dt="2018-02-28T00:21:37.854" v="836" actId="1076"/>
          <ac:cxnSpMkLst>
            <pc:docMk/>
            <pc:sldMk cId="4177250283" sldId="300"/>
            <ac:cxnSpMk id="32" creationId="{E090EB16-B6CD-466F-8635-3D91CB014E63}"/>
          </ac:cxnSpMkLst>
        </pc:cxnChg>
      </pc:sldChg>
      <pc:sldChg chg="delSp modSp add">
        <pc:chgData name="Mohammed Modan" userId="40abdc8dc3c74a66" providerId="LiveId" clId="{6B9B3B95-E974-4BF9-A6C4-1B6E3E1673A6}" dt="2018-02-28T00:23:46.924" v="868" actId="478"/>
        <pc:sldMkLst>
          <pc:docMk/>
          <pc:sldMk cId="3137240654" sldId="301"/>
        </pc:sldMkLst>
        <pc:spChg chg="del">
          <ac:chgData name="Mohammed Modan" userId="40abdc8dc3c74a66" providerId="LiveId" clId="{6B9B3B95-E974-4BF9-A6C4-1B6E3E1673A6}" dt="2018-02-28T00:23:31.460" v="864" actId="478"/>
          <ac:spMkLst>
            <pc:docMk/>
            <pc:sldMk cId="3137240654" sldId="301"/>
            <ac:spMk id="17" creationId="{4207EC80-45F1-424B-B91A-898070588512}"/>
          </ac:spMkLst>
        </pc:spChg>
        <pc:spChg chg="del">
          <ac:chgData name="Mohammed Modan" userId="40abdc8dc3c74a66" providerId="LiveId" clId="{6B9B3B95-E974-4BF9-A6C4-1B6E3E1673A6}" dt="2018-02-28T00:23:46.924" v="868" actId="478"/>
          <ac:spMkLst>
            <pc:docMk/>
            <pc:sldMk cId="3137240654" sldId="301"/>
            <ac:spMk id="20" creationId="{71609BC6-1834-40EB-9072-E86DE27F82E4}"/>
          </ac:spMkLst>
        </pc:spChg>
        <pc:spChg chg="del">
          <ac:chgData name="Mohammed Modan" userId="40abdc8dc3c74a66" providerId="LiveId" clId="{6B9B3B95-E974-4BF9-A6C4-1B6E3E1673A6}" dt="2018-02-28T00:23:24.301" v="861" actId="478"/>
          <ac:spMkLst>
            <pc:docMk/>
            <pc:sldMk cId="3137240654" sldId="301"/>
            <ac:spMk id="25" creationId="{0AE309F4-CC9B-4124-9917-2155DDCF069A}"/>
          </ac:spMkLst>
        </pc:spChg>
        <pc:spChg chg="del">
          <ac:chgData name="Mohammed Modan" userId="40abdc8dc3c74a66" providerId="LiveId" clId="{6B9B3B95-E974-4BF9-A6C4-1B6E3E1673A6}" dt="2018-02-28T00:23:33.896" v="865" actId="478"/>
          <ac:spMkLst>
            <pc:docMk/>
            <pc:sldMk cId="3137240654" sldId="301"/>
            <ac:spMk id="27" creationId="{D8ADC426-F7E3-48FC-87AA-BA02F43CAF67}"/>
          </ac:spMkLst>
        </pc:spChg>
        <pc:spChg chg="mod">
          <ac:chgData name="Mohammed Modan" userId="40abdc8dc3c74a66" providerId="LiveId" clId="{6B9B3B95-E974-4BF9-A6C4-1B6E3E1673A6}" dt="2018-02-28T00:23:37.378" v="867" actId="20577"/>
          <ac:spMkLst>
            <pc:docMk/>
            <pc:sldMk cId="3137240654" sldId="301"/>
            <ac:spMk id="28" creationId="{74EDCC8F-4EF2-4737-A52D-EE2973901763}"/>
          </ac:spMkLst>
        </pc:spChg>
        <pc:spChg chg="mod">
          <ac:chgData name="Mohammed Modan" userId="40abdc8dc3c74a66" providerId="LiveId" clId="{6B9B3B95-E974-4BF9-A6C4-1B6E3E1673A6}" dt="2018-02-28T00:23:29.290" v="863" actId="20577"/>
          <ac:spMkLst>
            <pc:docMk/>
            <pc:sldMk cId="3137240654" sldId="301"/>
            <ac:spMk id="31" creationId="{5432ACB3-8E2F-44F0-92A1-4D5BECAC3EAC}"/>
          </ac:spMkLst>
        </pc:spChg>
        <pc:cxnChg chg="del">
          <ac:chgData name="Mohammed Modan" userId="40abdc8dc3c74a66" providerId="LiveId" clId="{6B9B3B95-E974-4BF9-A6C4-1B6E3E1673A6}" dt="2018-02-28T00:23:25.706" v="862" actId="478"/>
          <ac:cxnSpMkLst>
            <pc:docMk/>
            <pc:sldMk cId="3137240654" sldId="301"/>
            <ac:cxnSpMk id="21" creationId="{5F93E9BA-510F-4E8B-805E-45E27764A866}"/>
          </ac:cxnSpMkLst>
        </pc:cxnChg>
        <pc:cxnChg chg="del">
          <ac:chgData name="Mohammed Modan" userId="40abdc8dc3c74a66" providerId="LiveId" clId="{6B9B3B95-E974-4BF9-A6C4-1B6E3E1673A6}" dt="2018-02-28T00:23:34.825" v="866" actId="478"/>
          <ac:cxnSpMkLst>
            <pc:docMk/>
            <pc:sldMk cId="3137240654" sldId="301"/>
            <ac:cxnSpMk id="26" creationId="{F4E24C25-5BDE-4FB9-9FA2-5C01833C18C8}"/>
          </ac:cxnSpMkLst>
        </pc:cxnChg>
      </pc:sldChg>
      <pc:sldChg chg="modSp add ord modAnim">
        <pc:chgData name="Mohammed Modan" userId="40abdc8dc3c74a66" providerId="LiveId" clId="{6B9B3B95-E974-4BF9-A6C4-1B6E3E1673A6}" dt="2018-02-28T00:56:12.834" v="911" actId="478"/>
        <pc:sldMkLst>
          <pc:docMk/>
          <pc:sldMk cId="3175683237" sldId="302"/>
        </pc:sldMkLst>
        <pc:spChg chg="mod">
          <ac:chgData name="Mohammed Modan" userId="40abdc8dc3c74a66" providerId="LiveId" clId="{6B9B3B95-E974-4BF9-A6C4-1B6E3E1673A6}" dt="2018-02-28T00:56:02.422" v="910" actId="20577"/>
          <ac:spMkLst>
            <pc:docMk/>
            <pc:sldMk cId="3175683237" sldId="302"/>
            <ac:spMk id="22" creationId="{2959DDFF-00D8-414A-AE92-4147E4FBBEB1}"/>
          </ac:spMkLst>
        </pc:spChg>
      </pc:sldChg>
      <pc:sldChg chg="addSp delSp modSp add modAnim">
        <pc:chgData name="Mohammed Modan" userId="40abdc8dc3c74a66" providerId="LiveId" clId="{6B9B3B95-E974-4BF9-A6C4-1B6E3E1673A6}" dt="2018-02-28T01:27:41.714" v="1254" actId="1076"/>
        <pc:sldMkLst>
          <pc:docMk/>
          <pc:sldMk cId="818269955" sldId="303"/>
        </pc:sldMkLst>
        <pc:spChg chg="add mod">
          <ac:chgData name="Mohammed Modan" userId="40abdc8dc3c74a66" providerId="LiveId" clId="{6B9B3B95-E974-4BF9-A6C4-1B6E3E1673A6}" dt="2018-02-28T01:02:46.008" v="999" actId="1076"/>
          <ac:spMkLst>
            <pc:docMk/>
            <pc:sldMk cId="818269955" sldId="303"/>
            <ac:spMk id="2" creationId="{C417E6E5-71CE-4D9A-ACDF-E43C2A4FC0D6}"/>
          </ac:spMkLst>
        </pc:spChg>
        <pc:spChg chg="add del mod">
          <ac:chgData name="Mohammed Modan" userId="40abdc8dc3c74a66" providerId="LiveId" clId="{6B9B3B95-E974-4BF9-A6C4-1B6E3E1673A6}" dt="2018-02-28T01:00:18.792" v="972" actId="478"/>
          <ac:spMkLst>
            <pc:docMk/>
            <pc:sldMk cId="818269955" sldId="303"/>
            <ac:spMk id="10" creationId="{EF58DAAE-AD5D-44CA-8269-FFF68C558368}"/>
          </ac:spMkLst>
        </pc:spChg>
        <pc:spChg chg="add del mod">
          <ac:chgData name="Mohammed Modan" userId="40abdc8dc3c74a66" providerId="LiveId" clId="{6B9B3B95-E974-4BF9-A6C4-1B6E3E1673A6}" dt="2018-02-28T01:00:32.101" v="974" actId="478"/>
          <ac:spMkLst>
            <pc:docMk/>
            <pc:sldMk cId="818269955" sldId="303"/>
            <ac:spMk id="12" creationId="{09D3D96D-A9B7-4998-B7EE-204D2A0235C0}"/>
          </ac:spMkLst>
        </pc:spChg>
        <pc:spChg chg="add del mod">
          <ac:chgData name="Mohammed Modan" userId="40abdc8dc3c74a66" providerId="LiveId" clId="{6B9B3B95-E974-4BF9-A6C4-1B6E3E1673A6}" dt="2018-02-28T01:00:46.512" v="976" actId="478"/>
          <ac:spMkLst>
            <pc:docMk/>
            <pc:sldMk cId="818269955" sldId="303"/>
            <ac:spMk id="13" creationId="{1D99AC1A-F970-4F74-A039-ECA14E3B3EA4}"/>
          </ac:spMkLst>
        </pc:spChg>
        <pc:spChg chg="del">
          <ac:chgData name="Mohammed Modan" userId="40abdc8dc3c74a66" providerId="LiveId" clId="{6B9B3B95-E974-4BF9-A6C4-1B6E3E1673A6}" dt="2018-02-28T00:57:03.415" v="937" actId="478"/>
          <ac:spMkLst>
            <pc:docMk/>
            <pc:sldMk cId="818269955" sldId="303"/>
            <ac:spMk id="16" creationId="{1FBB7AE0-CFB6-4230-B2CD-12E273722F03}"/>
          </ac:spMkLst>
        </pc:spChg>
        <pc:spChg chg="add mod">
          <ac:chgData name="Mohammed Modan" userId="40abdc8dc3c74a66" providerId="LiveId" clId="{6B9B3B95-E974-4BF9-A6C4-1B6E3E1673A6}" dt="2018-02-28T01:02:46.008" v="999" actId="1076"/>
          <ac:spMkLst>
            <pc:docMk/>
            <pc:sldMk cId="818269955" sldId="303"/>
            <ac:spMk id="17" creationId="{E1460064-6907-4ECD-94C1-C3591DDCDE08}"/>
          </ac:spMkLst>
        </pc:spChg>
        <pc:spChg chg="mod">
          <ac:chgData name="Mohammed Modan" userId="40abdc8dc3c74a66" providerId="LiveId" clId="{6B9B3B95-E974-4BF9-A6C4-1B6E3E1673A6}" dt="2018-02-28T00:56:54.798" v="936" actId="20577"/>
          <ac:spMkLst>
            <pc:docMk/>
            <pc:sldMk cId="818269955" sldId="303"/>
            <ac:spMk id="22" creationId="{2959DDFF-00D8-414A-AE92-4147E4FBBEB1}"/>
          </ac:spMkLst>
        </pc:spChg>
        <pc:spChg chg="add mod">
          <ac:chgData name="Mohammed Modan" userId="40abdc8dc3c74a66" providerId="LiveId" clId="{6B9B3B95-E974-4BF9-A6C4-1B6E3E1673A6}" dt="2018-02-28T01:02:46.008" v="999" actId="1076"/>
          <ac:spMkLst>
            <pc:docMk/>
            <pc:sldMk cId="818269955" sldId="303"/>
            <ac:spMk id="23" creationId="{E8A4F204-9EFE-455B-BC7C-4DC4BAD56456}"/>
          </ac:spMkLst>
        </pc:spChg>
        <pc:spChg chg="add del mod">
          <ac:chgData name="Mohammed Modan" userId="40abdc8dc3c74a66" providerId="LiveId" clId="{6B9B3B95-E974-4BF9-A6C4-1B6E3E1673A6}" dt="2018-02-28T01:01:12.247" v="978" actId="478"/>
          <ac:spMkLst>
            <pc:docMk/>
            <pc:sldMk cId="818269955" sldId="303"/>
            <ac:spMk id="24" creationId="{A967B128-ACB5-4CD2-BFBD-A1B749527277}"/>
          </ac:spMkLst>
        </pc:spChg>
        <pc:spChg chg="add mod">
          <ac:chgData name="Mohammed Modan" userId="40abdc8dc3c74a66" providerId="LiveId" clId="{6B9B3B95-E974-4BF9-A6C4-1B6E3E1673A6}" dt="2018-02-28T01:07:05.570" v="1023" actId="1076"/>
          <ac:spMkLst>
            <pc:docMk/>
            <pc:sldMk cId="818269955" sldId="303"/>
            <ac:spMk id="26" creationId="{CA0BFFA4-E1D3-4982-82F0-B344C9E44BFF}"/>
          </ac:spMkLst>
        </pc:spChg>
        <pc:spChg chg="add mod">
          <ac:chgData name="Mohammed Modan" userId="40abdc8dc3c74a66" providerId="LiveId" clId="{6B9B3B95-E974-4BF9-A6C4-1B6E3E1673A6}" dt="2018-02-28T01:07:05.570" v="1023" actId="1076"/>
          <ac:spMkLst>
            <pc:docMk/>
            <pc:sldMk cId="818269955" sldId="303"/>
            <ac:spMk id="28" creationId="{94F140A4-78CE-4FA4-817A-3C78B30F4CFD}"/>
          </ac:spMkLst>
        </pc:spChg>
        <pc:spChg chg="add mod">
          <ac:chgData name="Mohammed Modan" userId="40abdc8dc3c74a66" providerId="LiveId" clId="{6B9B3B95-E974-4BF9-A6C4-1B6E3E1673A6}" dt="2018-02-28T01:07:05.570" v="1023" actId="1076"/>
          <ac:spMkLst>
            <pc:docMk/>
            <pc:sldMk cId="818269955" sldId="303"/>
            <ac:spMk id="29" creationId="{0A9A7B74-5710-4C16-96EC-15992C52A909}"/>
          </ac:spMkLst>
        </pc:spChg>
        <pc:spChg chg="add mod">
          <ac:chgData name="Mohammed Modan" userId="40abdc8dc3c74a66" providerId="LiveId" clId="{6B9B3B95-E974-4BF9-A6C4-1B6E3E1673A6}" dt="2018-02-28T01:17:40.341" v="1135" actId="164"/>
          <ac:spMkLst>
            <pc:docMk/>
            <pc:sldMk cId="818269955" sldId="303"/>
            <ac:spMk id="30" creationId="{09BE70FB-8E56-48BA-B86C-4206555775DD}"/>
          </ac:spMkLst>
        </pc:spChg>
        <pc:spChg chg="add mod">
          <ac:chgData name="Mohammed Modan" userId="40abdc8dc3c74a66" providerId="LiveId" clId="{6B9B3B95-E974-4BF9-A6C4-1B6E3E1673A6}" dt="2018-02-28T01:19:08.354" v="1149" actId="14100"/>
          <ac:spMkLst>
            <pc:docMk/>
            <pc:sldMk cId="818269955" sldId="303"/>
            <ac:spMk id="31" creationId="{544AD784-BE24-4BD2-94EC-1C8C3F26CFED}"/>
          </ac:spMkLst>
        </pc:spChg>
        <pc:spChg chg="add mod">
          <ac:chgData name="Mohammed Modan" userId="40abdc8dc3c74a66" providerId="LiveId" clId="{6B9B3B95-E974-4BF9-A6C4-1B6E3E1673A6}" dt="2018-02-28T01:17:40.341" v="1135" actId="164"/>
          <ac:spMkLst>
            <pc:docMk/>
            <pc:sldMk cId="818269955" sldId="303"/>
            <ac:spMk id="32" creationId="{75316511-BEEA-4E1B-B303-285F6D22500C}"/>
          </ac:spMkLst>
        </pc:spChg>
        <pc:spChg chg="add mod">
          <ac:chgData name="Mohammed Modan" userId="40abdc8dc3c74a66" providerId="LiveId" clId="{6B9B3B95-E974-4BF9-A6C4-1B6E3E1673A6}" dt="2018-02-28T01:13:53.048" v="1092" actId="571"/>
          <ac:spMkLst>
            <pc:docMk/>
            <pc:sldMk cId="818269955" sldId="303"/>
            <ac:spMk id="33" creationId="{BA0C3A01-FEAD-4C07-A09A-EB1CC4CDBE82}"/>
          </ac:spMkLst>
        </pc:spChg>
        <pc:spChg chg="add mod">
          <ac:chgData name="Mohammed Modan" userId="40abdc8dc3c74a66" providerId="LiveId" clId="{6B9B3B95-E974-4BF9-A6C4-1B6E3E1673A6}" dt="2018-02-28T01:13:53.048" v="1092" actId="571"/>
          <ac:spMkLst>
            <pc:docMk/>
            <pc:sldMk cId="818269955" sldId="303"/>
            <ac:spMk id="34" creationId="{83439939-E4D4-4714-88AF-A22B7E507793}"/>
          </ac:spMkLst>
        </pc:spChg>
        <pc:spChg chg="add mod">
          <ac:chgData name="Mohammed Modan" userId="40abdc8dc3c74a66" providerId="LiveId" clId="{6B9B3B95-E974-4BF9-A6C4-1B6E3E1673A6}" dt="2018-02-28T01:13:53.048" v="1092" actId="571"/>
          <ac:spMkLst>
            <pc:docMk/>
            <pc:sldMk cId="818269955" sldId="303"/>
            <ac:spMk id="35" creationId="{D7671126-2D9D-46EF-A152-1A24278C9759}"/>
          </ac:spMkLst>
        </pc:spChg>
        <pc:spChg chg="add mod">
          <ac:chgData name="Mohammed Modan" userId="40abdc8dc3c74a66" providerId="LiveId" clId="{6B9B3B95-E974-4BF9-A6C4-1B6E3E1673A6}" dt="2018-02-28T01:13:52.738" v="1091" actId="571"/>
          <ac:spMkLst>
            <pc:docMk/>
            <pc:sldMk cId="818269955" sldId="303"/>
            <ac:spMk id="36" creationId="{9D7F2C8F-41FB-42D4-9926-E40AAF89EE77}"/>
          </ac:spMkLst>
        </pc:spChg>
        <pc:spChg chg="add mod">
          <ac:chgData name="Mohammed Modan" userId="40abdc8dc3c74a66" providerId="LiveId" clId="{6B9B3B95-E974-4BF9-A6C4-1B6E3E1673A6}" dt="2018-02-28T01:13:52.738" v="1091" actId="571"/>
          <ac:spMkLst>
            <pc:docMk/>
            <pc:sldMk cId="818269955" sldId="303"/>
            <ac:spMk id="37" creationId="{C291D4CA-DC59-4763-8A13-3AB4942182C0}"/>
          </ac:spMkLst>
        </pc:spChg>
        <pc:spChg chg="add mod">
          <ac:chgData name="Mohammed Modan" userId="40abdc8dc3c74a66" providerId="LiveId" clId="{6B9B3B95-E974-4BF9-A6C4-1B6E3E1673A6}" dt="2018-02-28T01:13:52.738" v="1091" actId="571"/>
          <ac:spMkLst>
            <pc:docMk/>
            <pc:sldMk cId="818269955" sldId="303"/>
            <ac:spMk id="38" creationId="{07540BE1-0FAC-4FFB-9064-7361D9D64B7A}"/>
          </ac:spMkLst>
        </pc:spChg>
        <pc:spChg chg="add mod">
          <ac:chgData name="Mohammed Modan" userId="40abdc8dc3c74a66" providerId="LiveId" clId="{6B9B3B95-E974-4BF9-A6C4-1B6E3E1673A6}" dt="2018-02-28T01:14:11.940" v="1098" actId="571"/>
          <ac:spMkLst>
            <pc:docMk/>
            <pc:sldMk cId="818269955" sldId="303"/>
            <ac:spMk id="39" creationId="{5C39E60C-C892-4170-BEE6-1C5D201547CF}"/>
          </ac:spMkLst>
        </pc:spChg>
        <pc:spChg chg="add mod">
          <ac:chgData name="Mohammed Modan" userId="40abdc8dc3c74a66" providerId="LiveId" clId="{6B9B3B95-E974-4BF9-A6C4-1B6E3E1673A6}" dt="2018-02-28T01:14:11.940" v="1098" actId="571"/>
          <ac:spMkLst>
            <pc:docMk/>
            <pc:sldMk cId="818269955" sldId="303"/>
            <ac:spMk id="40" creationId="{B7A0284D-8835-4712-9726-437BF7D900D1}"/>
          </ac:spMkLst>
        </pc:spChg>
        <pc:spChg chg="add mod">
          <ac:chgData name="Mohammed Modan" userId="40abdc8dc3c74a66" providerId="LiveId" clId="{6B9B3B95-E974-4BF9-A6C4-1B6E3E1673A6}" dt="2018-02-28T01:14:11.940" v="1098" actId="571"/>
          <ac:spMkLst>
            <pc:docMk/>
            <pc:sldMk cId="818269955" sldId="303"/>
            <ac:spMk id="41" creationId="{901241F9-B744-435C-B8D7-C1F56F4195BD}"/>
          </ac:spMkLst>
        </pc:spChg>
        <pc:spChg chg="add mod">
          <ac:chgData name="Mohammed Modan" userId="40abdc8dc3c74a66" providerId="LiveId" clId="{6B9B3B95-E974-4BF9-A6C4-1B6E3E1673A6}" dt="2018-02-28T01:14:11.599" v="1097" actId="571"/>
          <ac:spMkLst>
            <pc:docMk/>
            <pc:sldMk cId="818269955" sldId="303"/>
            <ac:spMk id="42" creationId="{5851E109-EE1C-4877-869F-0904BFC5834A}"/>
          </ac:spMkLst>
        </pc:spChg>
        <pc:spChg chg="add mod">
          <ac:chgData name="Mohammed Modan" userId="40abdc8dc3c74a66" providerId="LiveId" clId="{6B9B3B95-E974-4BF9-A6C4-1B6E3E1673A6}" dt="2018-02-28T01:14:11.599" v="1097" actId="571"/>
          <ac:spMkLst>
            <pc:docMk/>
            <pc:sldMk cId="818269955" sldId="303"/>
            <ac:spMk id="43" creationId="{A61F73D2-81B5-4CA7-8EDB-50AEA080BDDA}"/>
          </ac:spMkLst>
        </pc:spChg>
        <pc:spChg chg="add mod">
          <ac:chgData name="Mohammed Modan" userId="40abdc8dc3c74a66" providerId="LiveId" clId="{6B9B3B95-E974-4BF9-A6C4-1B6E3E1673A6}" dt="2018-02-28T01:14:11.599" v="1097" actId="571"/>
          <ac:spMkLst>
            <pc:docMk/>
            <pc:sldMk cId="818269955" sldId="303"/>
            <ac:spMk id="44" creationId="{A50C2D39-EA30-4E68-B7D9-171F5B429255}"/>
          </ac:spMkLst>
        </pc:spChg>
        <pc:spChg chg="add mod">
          <ac:chgData name="Mohammed Modan" userId="40abdc8dc3c74a66" providerId="LiveId" clId="{6B9B3B95-E974-4BF9-A6C4-1B6E3E1673A6}" dt="2018-02-28T01:17:44.762" v="1136" actId="164"/>
          <ac:spMkLst>
            <pc:docMk/>
            <pc:sldMk cId="818269955" sldId="303"/>
            <ac:spMk id="45" creationId="{24B357C8-4785-4793-839A-36447FE33E9E}"/>
          </ac:spMkLst>
        </pc:spChg>
        <pc:spChg chg="add mod">
          <ac:chgData name="Mohammed Modan" userId="40abdc8dc3c74a66" providerId="LiveId" clId="{6B9B3B95-E974-4BF9-A6C4-1B6E3E1673A6}" dt="2018-02-28T01:17:44.762" v="1136" actId="164"/>
          <ac:spMkLst>
            <pc:docMk/>
            <pc:sldMk cId="818269955" sldId="303"/>
            <ac:spMk id="46" creationId="{0D0EE871-0F0D-46C6-A439-A44584D86E57}"/>
          </ac:spMkLst>
        </pc:spChg>
        <pc:spChg chg="add mod">
          <ac:chgData name="Mohammed Modan" userId="40abdc8dc3c74a66" providerId="LiveId" clId="{6B9B3B95-E974-4BF9-A6C4-1B6E3E1673A6}" dt="2018-02-28T01:17:44.762" v="1136" actId="164"/>
          <ac:spMkLst>
            <pc:docMk/>
            <pc:sldMk cId="818269955" sldId="303"/>
            <ac:spMk id="47" creationId="{F6F7BCEB-6913-47B2-85F5-958461A9AEEE}"/>
          </ac:spMkLst>
        </pc:spChg>
        <pc:spChg chg="add mod">
          <ac:chgData name="Mohammed Modan" userId="40abdc8dc3c74a66" providerId="LiveId" clId="{6B9B3B95-E974-4BF9-A6C4-1B6E3E1673A6}" dt="2018-02-28T01:15:34.714" v="1112" actId="571"/>
          <ac:spMkLst>
            <pc:docMk/>
            <pc:sldMk cId="818269955" sldId="303"/>
            <ac:spMk id="48" creationId="{C446052D-6443-411C-8FF7-3F4FA3C8131A}"/>
          </ac:spMkLst>
        </pc:spChg>
        <pc:spChg chg="add mod">
          <ac:chgData name="Mohammed Modan" userId="40abdc8dc3c74a66" providerId="LiveId" clId="{6B9B3B95-E974-4BF9-A6C4-1B6E3E1673A6}" dt="2018-02-28T01:15:34.714" v="1112" actId="571"/>
          <ac:spMkLst>
            <pc:docMk/>
            <pc:sldMk cId="818269955" sldId="303"/>
            <ac:spMk id="49" creationId="{F09C2C47-FE96-4147-8154-6502E4F15B1B}"/>
          </ac:spMkLst>
        </pc:spChg>
        <pc:spChg chg="add mod">
          <ac:chgData name="Mohammed Modan" userId="40abdc8dc3c74a66" providerId="LiveId" clId="{6B9B3B95-E974-4BF9-A6C4-1B6E3E1673A6}" dt="2018-02-28T01:15:34.714" v="1112" actId="571"/>
          <ac:spMkLst>
            <pc:docMk/>
            <pc:sldMk cId="818269955" sldId="303"/>
            <ac:spMk id="50" creationId="{1C25E7AE-F427-4661-ACB1-56AE1BD2FF05}"/>
          </ac:spMkLst>
        </pc:spChg>
        <pc:spChg chg="add mod">
          <ac:chgData name="Mohammed Modan" userId="40abdc8dc3c74a66" providerId="LiveId" clId="{6B9B3B95-E974-4BF9-A6C4-1B6E3E1673A6}" dt="2018-02-28T01:17:48.156" v="1137" actId="164"/>
          <ac:spMkLst>
            <pc:docMk/>
            <pc:sldMk cId="818269955" sldId="303"/>
            <ac:spMk id="51" creationId="{C54AF5B0-3076-470D-B09F-4F06AE470885}"/>
          </ac:spMkLst>
        </pc:spChg>
        <pc:spChg chg="add mod">
          <ac:chgData name="Mohammed Modan" userId="40abdc8dc3c74a66" providerId="LiveId" clId="{6B9B3B95-E974-4BF9-A6C4-1B6E3E1673A6}" dt="2018-02-28T01:17:48.156" v="1137" actId="164"/>
          <ac:spMkLst>
            <pc:docMk/>
            <pc:sldMk cId="818269955" sldId="303"/>
            <ac:spMk id="52" creationId="{C1E7B520-413C-43C0-B444-3D56AAF27EF5}"/>
          </ac:spMkLst>
        </pc:spChg>
        <pc:spChg chg="add mod">
          <ac:chgData name="Mohammed Modan" userId="40abdc8dc3c74a66" providerId="LiveId" clId="{6B9B3B95-E974-4BF9-A6C4-1B6E3E1673A6}" dt="2018-02-28T01:24:45.975" v="1223" actId="1076"/>
          <ac:spMkLst>
            <pc:docMk/>
            <pc:sldMk cId="818269955" sldId="303"/>
            <ac:spMk id="53" creationId="{7F997CF3-EB3C-4F9D-ADF4-313BDA5F4D6D}"/>
          </ac:spMkLst>
        </pc:spChg>
        <pc:spChg chg="add del mod">
          <ac:chgData name="Mohammed Modan" userId="40abdc8dc3c74a66" providerId="LiveId" clId="{6B9B3B95-E974-4BF9-A6C4-1B6E3E1673A6}" dt="2018-02-28T01:15:59.846" v="1117" actId="1076"/>
          <ac:spMkLst>
            <pc:docMk/>
            <pc:sldMk cId="818269955" sldId="303"/>
            <ac:spMk id="54" creationId="{989C3544-03B9-4FB5-A8C4-FB34864AB069}"/>
          </ac:spMkLst>
        </pc:spChg>
        <pc:spChg chg="add del mod">
          <ac:chgData name="Mohammed Modan" userId="40abdc8dc3c74a66" providerId="LiveId" clId="{6B9B3B95-E974-4BF9-A6C4-1B6E3E1673A6}" dt="2018-02-28T01:15:59.846" v="1117" actId="1076"/>
          <ac:spMkLst>
            <pc:docMk/>
            <pc:sldMk cId="818269955" sldId="303"/>
            <ac:spMk id="55" creationId="{1C1E35C6-6629-4DF1-9826-A04D7812BCFC}"/>
          </ac:spMkLst>
        </pc:spChg>
        <pc:spChg chg="add del mod">
          <ac:chgData name="Mohammed Modan" userId="40abdc8dc3c74a66" providerId="LiveId" clId="{6B9B3B95-E974-4BF9-A6C4-1B6E3E1673A6}" dt="2018-02-28T01:15:59.846" v="1117" actId="1076"/>
          <ac:spMkLst>
            <pc:docMk/>
            <pc:sldMk cId="818269955" sldId="303"/>
            <ac:spMk id="56" creationId="{E59E25E9-D4FC-4F81-AB15-15F4F63AF3BF}"/>
          </ac:spMkLst>
        </pc:spChg>
        <pc:grpChg chg="del">
          <ac:chgData name="Mohammed Modan" userId="40abdc8dc3c74a66" providerId="LiveId" clId="{6B9B3B95-E974-4BF9-A6C4-1B6E3E1673A6}" dt="2018-02-28T00:57:03.415" v="937" actId="478"/>
          <ac:grpSpMkLst>
            <pc:docMk/>
            <pc:sldMk cId="818269955" sldId="303"/>
            <ac:grpSpMk id="21" creationId="{CDA20A13-7EAA-4C62-A7C7-ADC365A42899}"/>
          </ac:grpSpMkLst>
        </pc:grpChg>
        <pc:grpChg chg="add mod">
          <ac:chgData name="Mohammed Modan" userId="40abdc8dc3c74a66" providerId="LiveId" clId="{6B9B3B95-E974-4BF9-A6C4-1B6E3E1673A6}" dt="2018-02-28T01:27:41.714" v="1254" actId="1076"/>
          <ac:grpSpMkLst>
            <pc:docMk/>
            <pc:sldMk cId="818269955" sldId="303"/>
            <ac:grpSpMk id="57" creationId="{15826EDA-8973-49FC-8D22-643AAA27BCE6}"/>
          </ac:grpSpMkLst>
        </pc:grpChg>
        <pc:grpChg chg="add mod">
          <ac:chgData name="Mohammed Modan" userId="40abdc8dc3c74a66" providerId="LiveId" clId="{6B9B3B95-E974-4BF9-A6C4-1B6E3E1673A6}" dt="2018-02-28T01:27:41.714" v="1254" actId="1076"/>
          <ac:grpSpMkLst>
            <pc:docMk/>
            <pc:sldMk cId="818269955" sldId="303"/>
            <ac:grpSpMk id="58" creationId="{6897447D-21AE-460C-95A6-EC59F4D5D687}"/>
          </ac:grpSpMkLst>
        </pc:grpChg>
        <pc:grpChg chg="add mod">
          <ac:chgData name="Mohammed Modan" userId="40abdc8dc3c74a66" providerId="LiveId" clId="{6B9B3B95-E974-4BF9-A6C4-1B6E3E1673A6}" dt="2018-02-28T01:27:41.714" v="1254" actId="1076"/>
          <ac:grpSpMkLst>
            <pc:docMk/>
            <pc:sldMk cId="818269955" sldId="303"/>
            <ac:grpSpMk id="59" creationId="{6F80097C-BA53-41C2-BA3C-DFD442ED2EE3}"/>
          </ac:grpSpMkLst>
        </pc:grpChg>
        <pc:graphicFrameChg chg="del">
          <ac:chgData name="Mohammed Modan" userId="40abdc8dc3c74a66" providerId="LiveId" clId="{6B9B3B95-E974-4BF9-A6C4-1B6E3E1673A6}" dt="2018-02-28T00:57:03.415" v="937" actId="478"/>
          <ac:graphicFrameMkLst>
            <pc:docMk/>
            <pc:sldMk cId="818269955" sldId="303"/>
            <ac:graphicFrameMk id="14" creationId="{2FF821D4-4112-437A-A800-28706BEA4A20}"/>
          </ac:graphicFrameMkLst>
        </pc:graphicFrameChg>
        <pc:graphicFrameChg chg="del">
          <ac:chgData name="Mohammed Modan" userId="40abdc8dc3c74a66" providerId="LiveId" clId="{6B9B3B95-E974-4BF9-A6C4-1B6E3E1673A6}" dt="2018-02-28T00:57:03.415" v="937" actId="478"/>
          <ac:graphicFrameMkLst>
            <pc:docMk/>
            <pc:sldMk cId="818269955" sldId="303"/>
            <ac:graphicFrameMk id="15" creationId="{F4B44B46-194D-4DA9-B10F-6633326A3616}"/>
          </ac:graphicFrameMkLst>
        </pc:graphicFrameChg>
        <pc:picChg chg="del">
          <ac:chgData name="Mohammed Modan" userId="40abdc8dc3c74a66" providerId="LiveId" clId="{6B9B3B95-E974-4BF9-A6C4-1B6E3E1673A6}" dt="2018-02-28T00:57:05.553" v="938" actId="478"/>
          <ac:picMkLst>
            <pc:docMk/>
            <pc:sldMk cId="818269955" sldId="303"/>
            <ac:picMk id="11" creationId="{B3CD8AF1-DA0A-4598-8F88-834EF695E28D}"/>
          </ac:picMkLst>
        </pc:picChg>
        <pc:cxnChg chg="add del mod">
          <ac:chgData name="Mohammed Modan" userId="40abdc8dc3c74a66" providerId="LiveId" clId="{6B9B3B95-E974-4BF9-A6C4-1B6E3E1673A6}" dt="2018-02-28T00:59:58.751" v="970" actId="478"/>
          <ac:cxnSpMkLst>
            <pc:docMk/>
            <pc:sldMk cId="818269955" sldId="303"/>
            <ac:cxnSpMk id="4" creationId="{A876942E-90A4-4AF8-B038-E783F0176E74}"/>
          </ac:cxnSpMkLst>
        </pc:cxnChg>
        <pc:cxnChg chg="del mod">
          <ac:chgData name="Mohammed Modan" userId="40abdc8dc3c74a66" providerId="LiveId" clId="{6B9B3B95-E974-4BF9-A6C4-1B6E3E1673A6}" dt="2018-02-28T00:57:03.415" v="937" actId="478"/>
          <ac:cxnSpMkLst>
            <pc:docMk/>
            <pc:sldMk cId="818269955" sldId="303"/>
            <ac:cxnSpMk id="25" creationId="{351FC709-8F7C-4233-BA4C-5D8707D64122}"/>
          </ac:cxnSpMkLst>
        </pc:cxnChg>
        <pc:cxnChg chg="del mod">
          <ac:chgData name="Mohammed Modan" userId="40abdc8dc3c74a66" providerId="LiveId" clId="{6B9B3B95-E974-4BF9-A6C4-1B6E3E1673A6}" dt="2018-02-28T00:57:03.415" v="937" actId="478"/>
          <ac:cxnSpMkLst>
            <pc:docMk/>
            <pc:sldMk cId="818269955" sldId="303"/>
            <ac:cxnSpMk id="27" creationId="{762486E1-B1FB-4DB4-B0B4-E964296E3489}"/>
          </ac:cxnSpMkLst>
        </pc:cxnChg>
      </pc:sldChg>
      <pc:sldChg chg="addSp delSp modSp add delAnim modAnim">
        <pc:chgData name="Mohammed Modan" userId="40abdc8dc3c74a66" providerId="LiveId" clId="{6B9B3B95-E974-4BF9-A6C4-1B6E3E1673A6}" dt="2018-02-28T01:28:39.630" v="1259" actId="1076"/>
        <pc:sldMkLst>
          <pc:docMk/>
          <pc:sldMk cId="1075444749" sldId="304"/>
        </pc:sldMkLst>
        <pc:spChg chg="del">
          <ac:chgData name="Mohammed Modan" userId="40abdc8dc3c74a66" providerId="LiveId" clId="{6B9B3B95-E974-4BF9-A6C4-1B6E3E1673A6}" dt="2018-02-28T01:19:29.929" v="1151" actId="478"/>
          <ac:spMkLst>
            <pc:docMk/>
            <pc:sldMk cId="1075444749" sldId="304"/>
            <ac:spMk id="2" creationId="{C417E6E5-71CE-4D9A-ACDF-E43C2A4FC0D6}"/>
          </ac:spMkLst>
        </pc:spChg>
        <pc:spChg chg="add mod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14" creationId="{98393391-DB40-4312-920B-285B18CAC908}"/>
          </ac:spMkLst>
        </pc:spChg>
        <pc:spChg chg="del">
          <ac:chgData name="Mohammed Modan" userId="40abdc8dc3c74a66" providerId="LiveId" clId="{6B9B3B95-E974-4BF9-A6C4-1B6E3E1673A6}" dt="2018-02-28T01:19:29.929" v="1151" actId="478"/>
          <ac:spMkLst>
            <pc:docMk/>
            <pc:sldMk cId="1075444749" sldId="304"/>
            <ac:spMk id="17" creationId="{E1460064-6907-4ECD-94C1-C3591DDCDE08}"/>
          </ac:spMkLst>
        </pc:spChg>
        <pc:spChg chg="add del mod">
          <ac:chgData name="Mohammed Modan" userId="40abdc8dc3c74a66" providerId="LiveId" clId="{6B9B3B95-E974-4BF9-A6C4-1B6E3E1673A6}" dt="2018-02-28T01:22:00.240" v="1174" actId="478"/>
          <ac:spMkLst>
            <pc:docMk/>
            <pc:sldMk cId="1075444749" sldId="304"/>
            <ac:spMk id="21" creationId="{A6D32F2C-582E-4E0E-B466-680BED3FF8C5}"/>
          </ac:spMkLst>
        </pc:spChg>
        <pc:spChg chg="del">
          <ac:chgData name="Mohammed Modan" userId="40abdc8dc3c74a66" providerId="LiveId" clId="{6B9B3B95-E974-4BF9-A6C4-1B6E3E1673A6}" dt="2018-02-28T01:19:29.929" v="1151" actId="478"/>
          <ac:spMkLst>
            <pc:docMk/>
            <pc:sldMk cId="1075444749" sldId="304"/>
            <ac:spMk id="23" creationId="{E8A4F204-9EFE-455B-BC7C-4DC4BAD56456}"/>
          </ac:spMkLst>
        </pc:spChg>
        <pc:spChg chg="add del">
          <ac:chgData name="Mohammed Modan" userId="40abdc8dc3c74a66" providerId="LiveId" clId="{6B9B3B95-E974-4BF9-A6C4-1B6E3E1673A6}" dt="2018-02-28T01:21:47.141" v="1168" actId="478"/>
          <ac:spMkLst>
            <pc:docMk/>
            <pc:sldMk cId="1075444749" sldId="304"/>
            <ac:spMk id="24" creationId="{A0594D36-7D42-492A-8E64-D3F170C45E40}"/>
          </ac:spMkLst>
        </pc:spChg>
        <pc:spChg chg="add del">
          <ac:chgData name="Mohammed Modan" userId="40abdc8dc3c74a66" providerId="LiveId" clId="{6B9B3B95-E974-4BF9-A6C4-1B6E3E1673A6}" dt="2018-02-28T01:21:48.370" v="1169" actId="478"/>
          <ac:spMkLst>
            <pc:docMk/>
            <pc:sldMk cId="1075444749" sldId="304"/>
            <ac:spMk id="25" creationId="{50A9CCCB-D805-4F68-B7AB-C82D78AF4C28}"/>
          </ac:spMkLst>
        </pc:spChg>
        <pc:spChg chg="del">
          <ac:chgData name="Mohammed Modan" userId="40abdc8dc3c74a66" providerId="LiveId" clId="{6B9B3B95-E974-4BF9-A6C4-1B6E3E1673A6}" dt="2018-02-28T01:19:29.929" v="1151" actId="478"/>
          <ac:spMkLst>
            <pc:docMk/>
            <pc:sldMk cId="1075444749" sldId="304"/>
            <ac:spMk id="26" creationId="{CA0BFFA4-E1D3-4982-82F0-B344C9E44BFF}"/>
          </ac:spMkLst>
        </pc:spChg>
        <pc:spChg chg="add mod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27" creationId="{4767C552-5085-4F4C-9F7A-E9A98477615D}"/>
          </ac:spMkLst>
        </pc:spChg>
        <pc:spChg chg="del">
          <ac:chgData name="Mohammed Modan" userId="40abdc8dc3c74a66" providerId="LiveId" clId="{6B9B3B95-E974-4BF9-A6C4-1B6E3E1673A6}" dt="2018-02-28T01:19:29.929" v="1151" actId="478"/>
          <ac:spMkLst>
            <pc:docMk/>
            <pc:sldMk cId="1075444749" sldId="304"/>
            <ac:spMk id="28" creationId="{94F140A4-78CE-4FA4-817A-3C78B30F4CFD}"/>
          </ac:spMkLst>
        </pc:spChg>
        <pc:spChg chg="del">
          <ac:chgData name="Mohammed Modan" userId="40abdc8dc3c74a66" providerId="LiveId" clId="{6B9B3B95-E974-4BF9-A6C4-1B6E3E1673A6}" dt="2018-02-28T01:19:29.929" v="1151" actId="478"/>
          <ac:spMkLst>
            <pc:docMk/>
            <pc:sldMk cId="1075444749" sldId="304"/>
            <ac:spMk id="29" creationId="{0A9A7B74-5710-4C16-96EC-15992C52A909}"/>
          </ac:spMkLst>
        </pc:spChg>
        <pc:spChg chg="del">
          <ac:chgData name="Mohammed Modan" userId="40abdc8dc3c74a66" providerId="LiveId" clId="{6B9B3B95-E974-4BF9-A6C4-1B6E3E1673A6}" dt="2018-02-28T01:20:07.019" v="1153" actId="478"/>
          <ac:spMkLst>
            <pc:docMk/>
            <pc:sldMk cId="1075444749" sldId="304"/>
            <ac:spMk id="30" creationId="{09BE70FB-8E56-48BA-B86C-4206555775DD}"/>
          </ac:spMkLst>
        </pc:spChg>
        <pc:spChg chg="del mod topLvl">
          <ac:chgData name="Mohammed Modan" userId="40abdc8dc3c74a66" providerId="LiveId" clId="{6B9B3B95-E974-4BF9-A6C4-1B6E3E1673A6}" dt="2018-02-28T01:20:31.326" v="1161" actId="478"/>
          <ac:spMkLst>
            <pc:docMk/>
            <pc:sldMk cId="1075444749" sldId="304"/>
            <ac:spMk id="31" creationId="{544AD784-BE24-4BD2-94EC-1C8C3F26CFED}"/>
          </ac:spMkLst>
        </pc:spChg>
        <pc:spChg chg="mod topLvl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32" creationId="{75316511-BEEA-4E1B-B303-285F6D22500C}"/>
          </ac:spMkLst>
        </pc:spChg>
        <pc:spChg chg="add mod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36" creationId="{C8E3E846-653B-4969-83EB-F1AECD9191C5}"/>
          </ac:spMkLst>
        </pc:spChg>
        <pc:spChg chg="add mod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37" creationId="{CDBA1741-00D4-41E6-91F4-AA71B38E8151}"/>
          </ac:spMkLst>
        </pc:spChg>
        <pc:spChg chg="add mod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38" creationId="{54D9A01A-5822-48F5-A9F1-084A7FEF7F35}"/>
          </ac:spMkLst>
        </pc:spChg>
        <pc:spChg chg="del mod topLvl">
          <ac:chgData name="Mohammed Modan" userId="40abdc8dc3c74a66" providerId="LiveId" clId="{6B9B3B95-E974-4BF9-A6C4-1B6E3E1673A6}" dt="2018-02-28T01:20:25.931" v="1157" actId="478"/>
          <ac:spMkLst>
            <pc:docMk/>
            <pc:sldMk cId="1075444749" sldId="304"/>
            <ac:spMk id="45" creationId="{24B357C8-4785-4793-839A-36447FE33E9E}"/>
          </ac:spMkLst>
        </pc:spChg>
        <pc:spChg chg="del mod topLvl">
          <ac:chgData name="Mohammed Modan" userId="40abdc8dc3c74a66" providerId="LiveId" clId="{6B9B3B95-E974-4BF9-A6C4-1B6E3E1673A6}" dt="2018-02-28T01:20:30.816" v="1160" actId="478"/>
          <ac:spMkLst>
            <pc:docMk/>
            <pc:sldMk cId="1075444749" sldId="304"/>
            <ac:spMk id="46" creationId="{0D0EE871-0F0D-46C6-A439-A44584D86E57}"/>
          </ac:spMkLst>
        </pc:spChg>
        <pc:spChg chg="mod topLvl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47" creationId="{F6F7BCEB-6913-47B2-85F5-958461A9AEEE}"/>
          </ac:spMkLst>
        </pc:spChg>
        <pc:spChg chg="del mod topLvl">
          <ac:chgData name="Mohammed Modan" userId="40abdc8dc3c74a66" providerId="LiveId" clId="{6B9B3B95-E974-4BF9-A6C4-1B6E3E1673A6}" dt="2018-02-28T01:20:26.941" v="1158" actId="478"/>
          <ac:spMkLst>
            <pc:docMk/>
            <pc:sldMk cId="1075444749" sldId="304"/>
            <ac:spMk id="51" creationId="{C54AF5B0-3076-470D-B09F-4F06AE470885}"/>
          </ac:spMkLst>
        </pc:spChg>
        <pc:spChg chg="del mod topLvl">
          <ac:chgData name="Mohammed Modan" userId="40abdc8dc3c74a66" providerId="LiveId" clId="{6B9B3B95-E974-4BF9-A6C4-1B6E3E1673A6}" dt="2018-02-28T01:20:29.992" v="1159" actId="478"/>
          <ac:spMkLst>
            <pc:docMk/>
            <pc:sldMk cId="1075444749" sldId="304"/>
            <ac:spMk id="52" creationId="{C1E7B520-413C-43C0-B444-3D56AAF27EF5}"/>
          </ac:spMkLst>
        </pc:spChg>
        <pc:spChg chg="mod topLvl">
          <ac:chgData name="Mohammed Modan" userId="40abdc8dc3c74a66" providerId="LiveId" clId="{6B9B3B95-E974-4BF9-A6C4-1B6E3E1673A6}" dt="2018-02-28T01:28:39.630" v="1259" actId="1076"/>
          <ac:spMkLst>
            <pc:docMk/>
            <pc:sldMk cId="1075444749" sldId="304"/>
            <ac:spMk id="53" creationId="{7F997CF3-EB3C-4F9D-ADF4-313BDA5F4D6D}"/>
          </ac:spMkLst>
        </pc:spChg>
        <pc:grpChg chg="del">
          <ac:chgData name="Mohammed Modan" userId="40abdc8dc3c74a66" providerId="LiveId" clId="{6B9B3B95-E974-4BF9-A6C4-1B6E3E1673A6}" dt="2018-02-28T01:20:10.500" v="1154" actId="165"/>
          <ac:grpSpMkLst>
            <pc:docMk/>
            <pc:sldMk cId="1075444749" sldId="304"/>
            <ac:grpSpMk id="57" creationId="{15826EDA-8973-49FC-8D22-643AAA27BCE6}"/>
          </ac:grpSpMkLst>
        </pc:grpChg>
        <pc:grpChg chg="del">
          <ac:chgData name="Mohammed Modan" userId="40abdc8dc3c74a66" providerId="LiveId" clId="{6B9B3B95-E974-4BF9-A6C4-1B6E3E1673A6}" dt="2018-02-28T01:20:15.948" v="1155" actId="165"/>
          <ac:grpSpMkLst>
            <pc:docMk/>
            <pc:sldMk cId="1075444749" sldId="304"/>
            <ac:grpSpMk id="58" creationId="{6897447D-21AE-460C-95A6-EC59F4D5D687}"/>
          </ac:grpSpMkLst>
        </pc:grpChg>
        <pc:grpChg chg="del">
          <ac:chgData name="Mohammed Modan" userId="40abdc8dc3c74a66" providerId="LiveId" clId="{6B9B3B95-E974-4BF9-A6C4-1B6E3E1673A6}" dt="2018-02-28T01:20:20.418" v="1156" actId="165"/>
          <ac:grpSpMkLst>
            <pc:docMk/>
            <pc:sldMk cId="1075444749" sldId="304"/>
            <ac:grpSpMk id="59" creationId="{6F80097C-BA53-41C2-BA3C-DFD442ED2EE3}"/>
          </ac:grpSpMkLst>
        </pc:grpChg>
        <pc:cxnChg chg="add mod">
          <ac:chgData name="Mohammed Modan" userId="40abdc8dc3c74a66" providerId="LiveId" clId="{6B9B3B95-E974-4BF9-A6C4-1B6E3E1673A6}" dt="2018-02-28T01:28:39.630" v="1259" actId="1076"/>
          <ac:cxnSpMkLst>
            <pc:docMk/>
            <pc:sldMk cId="1075444749" sldId="304"/>
            <ac:cxnSpMk id="4" creationId="{63C75BFB-8D04-4751-A44D-437FE4164B6B}"/>
          </ac:cxnSpMkLst>
        </pc:cxnChg>
        <pc:cxnChg chg="add mod">
          <ac:chgData name="Mohammed Modan" userId="40abdc8dc3c74a66" providerId="LiveId" clId="{6B9B3B95-E974-4BF9-A6C4-1B6E3E1673A6}" dt="2018-02-28T01:28:39.630" v="1259" actId="1076"/>
          <ac:cxnSpMkLst>
            <pc:docMk/>
            <pc:sldMk cId="1075444749" sldId="304"/>
            <ac:cxnSpMk id="33" creationId="{2B6F2E21-EB83-4AC5-87CA-4EEBEE00A994}"/>
          </ac:cxnSpMkLst>
        </pc:cxnChg>
        <pc:cxnChg chg="add mod">
          <ac:chgData name="Mohammed Modan" userId="40abdc8dc3c74a66" providerId="LiveId" clId="{6B9B3B95-E974-4BF9-A6C4-1B6E3E1673A6}" dt="2018-02-28T01:28:39.630" v="1259" actId="1076"/>
          <ac:cxnSpMkLst>
            <pc:docMk/>
            <pc:sldMk cId="1075444749" sldId="304"/>
            <ac:cxnSpMk id="34" creationId="{282F5847-A068-428D-8EEC-71C042886B4E}"/>
          </ac:cxnSpMkLst>
        </pc:cxnChg>
        <pc:cxnChg chg="add del mod">
          <ac:chgData name="Mohammed Modan" userId="40abdc8dc3c74a66" providerId="LiveId" clId="{6B9B3B95-E974-4BF9-A6C4-1B6E3E1673A6}" dt="2018-02-28T01:25:44.712" v="1239" actId="478"/>
          <ac:cxnSpMkLst>
            <pc:docMk/>
            <pc:sldMk cId="1075444749" sldId="304"/>
            <ac:cxnSpMk id="35" creationId="{819418DA-A88A-4BBD-98F2-A273FCA9B57F}"/>
          </ac:cxnSpMkLst>
        </pc:cxnChg>
        <pc:cxnChg chg="add mod">
          <ac:chgData name="Mohammed Modan" userId="40abdc8dc3c74a66" providerId="LiveId" clId="{6B9B3B95-E974-4BF9-A6C4-1B6E3E1673A6}" dt="2018-02-28T01:28:39.630" v="1259" actId="1076"/>
          <ac:cxnSpMkLst>
            <pc:docMk/>
            <pc:sldMk cId="1075444749" sldId="304"/>
            <ac:cxnSpMk id="41" creationId="{CE2803DE-3C84-4EE5-9F96-E81423FB80D8}"/>
          </ac:cxnSpMkLst>
        </pc:cxnChg>
        <pc:cxnChg chg="add mod">
          <ac:chgData name="Mohammed Modan" userId="40abdc8dc3c74a66" providerId="LiveId" clId="{6B9B3B95-E974-4BF9-A6C4-1B6E3E1673A6}" dt="2018-02-28T01:28:39.630" v="1259" actId="1076"/>
          <ac:cxnSpMkLst>
            <pc:docMk/>
            <pc:sldMk cId="1075444749" sldId="304"/>
            <ac:cxnSpMk id="42" creationId="{00391796-D56B-409C-AD2C-308B5DA5A872}"/>
          </ac:cxnSpMkLst>
        </pc:cxnChg>
        <pc:cxnChg chg="add mod">
          <ac:chgData name="Mohammed Modan" userId="40abdc8dc3c74a66" providerId="LiveId" clId="{6B9B3B95-E974-4BF9-A6C4-1B6E3E1673A6}" dt="2018-02-28T01:28:39.630" v="1259" actId="1076"/>
          <ac:cxnSpMkLst>
            <pc:docMk/>
            <pc:sldMk cId="1075444749" sldId="304"/>
            <ac:cxnSpMk id="44" creationId="{1E2F2D52-0497-44C1-A9CE-02A4E57E202E}"/>
          </ac:cxnSpMkLst>
        </pc:cxnChg>
      </pc:sldChg>
      <pc:sldChg chg="addSp delSp modSp add delAnim modAnim">
        <pc:chgData name="Mohammed Modan" userId="40abdc8dc3c74a66" providerId="LiveId" clId="{6B9B3B95-E974-4BF9-A6C4-1B6E3E1673A6}" dt="2018-02-28T01:42:32.147" v="1416" actId="478"/>
        <pc:sldMkLst>
          <pc:docMk/>
          <pc:sldMk cId="3551575965" sldId="305"/>
        </pc:sldMkLst>
        <pc:spChg chg="add mod">
          <ac:chgData name="Mohammed Modan" userId="40abdc8dc3c74a66" providerId="LiveId" clId="{6B9B3B95-E974-4BF9-A6C4-1B6E3E1673A6}" dt="2018-02-28T01:42:32.147" v="1416" actId="478"/>
          <ac:spMkLst>
            <pc:docMk/>
            <pc:sldMk cId="3551575965" sldId="305"/>
            <ac:spMk id="9" creationId="{B871E3AE-CB34-4D74-9A90-023DB2BB65B0}"/>
          </ac:spMkLst>
        </pc:spChg>
        <pc:spChg chg="del">
          <ac:chgData name="Mohammed Modan" userId="40abdc8dc3c74a66" providerId="LiveId" clId="{6B9B3B95-E974-4BF9-A6C4-1B6E3E1673A6}" dt="2018-02-28T01:31:20.253" v="1264" actId="478"/>
          <ac:spMkLst>
            <pc:docMk/>
            <pc:sldMk cId="3551575965" sldId="305"/>
            <ac:spMk id="14" creationId="{98393391-DB40-4312-920B-285B18CAC908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17" creationId="{A7C31F53-9166-4172-96A6-F6A6BBD9932A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18" creationId="{87EE9926-5A3B-411B-9DAA-EFE5013CEEFB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19" creationId="{6164E46E-8DD7-47B1-A45C-74A16EC56772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20" creationId="{027CD69C-F5DF-48FC-8EDD-E232D8825DE7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21" creationId="{5C8EB53E-CBE9-4F4C-8F1C-8B393D91C368}"/>
          </ac:spMkLst>
        </pc:spChg>
        <pc:spChg chg="mod">
          <ac:chgData name="Mohammed Modan" userId="40abdc8dc3c74a66" providerId="LiveId" clId="{6B9B3B95-E974-4BF9-A6C4-1B6E3E1673A6}" dt="2018-02-28T01:38:19.972" v="1350" actId="20577"/>
          <ac:spMkLst>
            <pc:docMk/>
            <pc:sldMk cId="3551575965" sldId="305"/>
            <ac:spMk id="22" creationId="{2959DDFF-00D8-414A-AE92-4147E4FBBEB1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23" creationId="{E6A66F02-A883-4447-B1E7-D5700B58E85B}"/>
          </ac:spMkLst>
        </pc:spChg>
        <pc:spChg chg="del">
          <ac:chgData name="Mohammed Modan" userId="40abdc8dc3c74a66" providerId="LiveId" clId="{6B9B3B95-E974-4BF9-A6C4-1B6E3E1673A6}" dt="2018-02-28T01:31:11.115" v="1261" actId="478"/>
          <ac:spMkLst>
            <pc:docMk/>
            <pc:sldMk cId="3551575965" sldId="305"/>
            <ac:spMk id="27" creationId="{4767C552-5085-4F4C-9F7A-E9A98477615D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28" creationId="{AE9979B5-4B36-459F-98EC-3DDEFB7832C4}"/>
          </ac:spMkLst>
        </pc:spChg>
        <pc:spChg chg="add 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29" creationId="{D76BA79C-36FC-4FD4-996A-41D62E977760}"/>
          </ac:spMkLst>
        </pc:spChg>
        <pc:spChg chg="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32" creationId="{75316511-BEEA-4E1B-B303-285F6D22500C}"/>
          </ac:spMkLst>
        </pc:spChg>
        <pc:spChg chg="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36" creationId="{C8E3E846-653B-4969-83EB-F1AECD9191C5}"/>
          </ac:spMkLst>
        </pc:spChg>
        <pc:spChg chg="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37" creationId="{CDBA1741-00D4-41E6-91F4-AA71B38E8151}"/>
          </ac:spMkLst>
        </pc:spChg>
        <pc:spChg chg="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38" creationId="{54D9A01A-5822-48F5-A9F1-084A7FEF7F35}"/>
          </ac:spMkLst>
        </pc:spChg>
        <pc:spChg chg="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47" creationId="{F6F7BCEB-6913-47B2-85F5-958461A9AEEE}"/>
          </ac:spMkLst>
        </pc:spChg>
        <pc:spChg chg="mod">
          <ac:chgData name="Mohammed Modan" userId="40abdc8dc3c74a66" providerId="LiveId" clId="{6B9B3B95-E974-4BF9-A6C4-1B6E3E1673A6}" dt="2018-02-28T01:42:09.586" v="1403" actId="1076"/>
          <ac:spMkLst>
            <pc:docMk/>
            <pc:sldMk cId="3551575965" sldId="305"/>
            <ac:spMk id="53" creationId="{7F997CF3-EB3C-4F9D-ADF4-313BDA5F4D6D}"/>
          </ac:spMkLst>
        </pc:spChg>
        <pc:cxnChg chg="del mod">
          <ac:chgData name="Mohammed Modan" userId="40abdc8dc3c74a66" providerId="LiveId" clId="{6B9B3B95-E974-4BF9-A6C4-1B6E3E1673A6}" dt="2018-02-28T01:31:15.435" v="1262" actId="478"/>
          <ac:cxnSpMkLst>
            <pc:docMk/>
            <pc:sldMk cId="3551575965" sldId="305"/>
            <ac:cxnSpMk id="4" creationId="{63C75BFB-8D04-4751-A44D-437FE4164B6B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24" creationId="{5CD44921-70B5-4E9E-AC0A-B731FC5F156E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25" creationId="{BC55F7F2-E14D-4035-B6EA-D6FB63C46641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26" creationId="{964E14E6-3E71-4A68-988C-8CE501442A06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30" creationId="{B093A4DE-6880-41CA-8272-360983954A20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31" creationId="{F5FE56D9-D2E5-4922-BDE0-EDD7CE36E95D}"/>
          </ac:cxnSpMkLst>
        </pc:cxnChg>
        <pc:cxnChg chg="del mod">
          <ac:chgData name="Mohammed Modan" userId="40abdc8dc3c74a66" providerId="LiveId" clId="{6B9B3B95-E974-4BF9-A6C4-1B6E3E1673A6}" dt="2018-02-28T01:31:15.435" v="1262" actId="478"/>
          <ac:cxnSpMkLst>
            <pc:docMk/>
            <pc:sldMk cId="3551575965" sldId="305"/>
            <ac:cxnSpMk id="33" creationId="{2B6F2E21-EB83-4AC5-87CA-4EEBEE00A994}"/>
          </ac:cxnSpMkLst>
        </pc:cxnChg>
        <pc:cxnChg chg="del mod">
          <ac:chgData name="Mohammed Modan" userId="40abdc8dc3c74a66" providerId="LiveId" clId="{6B9B3B95-E974-4BF9-A6C4-1B6E3E1673A6}" dt="2018-02-28T01:31:15.435" v="1262" actId="478"/>
          <ac:cxnSpMkLst>
            <pc:docMk/>
            <pc:sldMk cId="3551575965" sldId="305"/>
            <ac:cxnSpMk id="34" creationId="{282F5847-A068-428D-8EEC-71C042886B4E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35" creationId="{2580763A-EDA2-4C70-9CAB-785C0285BF26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39" creationId="{43DEDA57-B509-46DE-B105-EEC98288D175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40" creationId="{38266264-1FFE-4873-9766-B60143DBD599}"/>
          </ac:cxnSpMkLst>
        </pc:cxnChg>
        <pc:cxnChg chg="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41" creationId="{CE2803DE-3C84-4EE5-9F96-E81423FB80D8}"/>
          </ac:cxnSpMkLst>
        </pc:cxnChg>
        <pc:cxnChg chg="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42" creationId="{00391796-D56B-409C-AD2C-308B5DA5A872}"/>
          </ac:cxnSpMkLst>
        </pc:cxnChg>
        <pc:cxnChg chg="add 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43" creationId="{4DAE3AFF-EEC3-471E-93EA-785223C399D1}"/>
          </ac:cxnSpMkLst>
        </pc:cxnChg>
        <pc:cxnChg chg="mod">
          <ac:chgData name="Mohammed Modan" userId="40abdc8dc3c74a66" providerId="LiveId" clId="{6B9B3B95-E974-4BF9-A6C4-1B6E3E1673A6}" dt="2018-02-28T01:42:09.586" v="1403" actId="1076"/>
          <ac:cxnSpMkLst>
            <pc:docMk/>
            <pc:sldMk cId="3551575965" sldId="305"/>
            <ac:cxnSpMk id="44" creationId="{1E2F2D52-0497-44C1-A9CE-02A4E57E202E}"/>
          </ac:cxnSpMkLst>
        </pc:cxnChg>
      </pc:sldChg>
      <pc:sldChg chg="addSp delSp modSp add del delAnim modAnim">
        <pc:chgData name="Mohammed Modan" userId="40abdc8dc3c74a66" providerId="LiveId" clId="{6B9B3B95-E974-4BF9-A6C4-1B6E3E1673A6}" dt="2018-02-28T01:42:52.257" v="1418" actId="2696"/>
        <pc:sldMkLst>
          <pc:docMk/>
          <pc:sldMk cId="538185822" sldId="306"/>
        </pc:sldMkLst>
        <pc:spChg chg="add del mod">
          <ac:chgData name="Mohammed Modan" userId="40abdc8dc3c74a66" providerId="LiveId" clId="{6B9B3B95-E974-4BF9-A6C4-1B6E3E1673A6}" dt="2018-02-28T01:42:48.592" v="1417" actId="2696"/>
          <ac:spMkLst>
            <pc:docMk/>
            <pc:sldMk cId="538185822" sldId="306"/>
            <ac:spMk id="2" creationId="{37D03201-DFAE-424E-BDA2-5C524E42C4AC}"/>
          </ac:spMkLst>
        </pc:spChg>
        <pc:spChg chg="add mod">
          <ac:chgData name="Mohammed Modan" userId="40abdc8dc3c74a66" providerId="LiveId" clId="{6B9B3B95-E974-4BF9-A6C4-1B6E3E1673A6}" dt="2018-02-28T01:40:09.425" v="1390" actId="14100"/>
          <ac:spMkLst>
            <pc:docMk/>
            <pc:sldMk cId="538185822" sldId="306"/>
            <ac:spMk id="27" creationId="{FEF309F2-B18B-47D4-9721-C8615456E656}"/>
          </ac:spMkLst>
        </pc:spChg>
        <pc:spChg chg="del">
          <ac:chgData name="Mohammed Modan" userId="40abdc8dc3c74a66" providerId="LiveId" clId="{6B9B3B95-E974-4BF9-A6C4-1B6E3E1673A6}" dt="2018-02-28T01:38:57.214" v="1357" actId="478"/>
          <ac:spMkLst>
            <pc:docMk/>
            <pc:sldMk cId="538185822" sldId="306"/>
            <ac:spMk id="28" creationId="{AE9979B5-4B36-459F-98EC-3DDEFB7832C4}"/>
          </ac:spMkLst>
        </pc:spChg>
        <pc:spChg chg="del">
          <ac:chgData name="Mohammed Modan" userId="40abdc8dc3c74a66" providerId="LiveId" clId="{6B9B3B95-E974-4BF9-A6C4-1B6E3E1673A6}" dt="2018-02-28T01:38:57.884" v="1358" actId="478"/>
          <ac:spMkLst>
            <pc:docMk/>
            <pc:sldMk cId="538185822" sldId="306"/>
            <ac:spMk id="29" creationId="{D76BA79C-36FC-4FD4-996A-41D62E977760}"/>
          </ac:spMkLst>
        </pc:spChg>
        <pc:spChg chg="add mod">
          <ac:chgData name="Mohammed Modan" userId="40abdc8dc3c74a66" providerId="LiveId" clId="{6B9B3B95-E974-4BF9-A6C4-1B6E3E1673A6}" dt="2018-02-28T01:40:17.837" v="1392" actId="14100"/>
          <ac:spMkLst>
            <pc:docMk/>
            <pc:sldMk cId="538185822" sldId="306"/>
            <ac:spMk id="30" creationId="{ACCBDAA1-56C9-4410-B461-C61989E6296F}"/>
          </ac:spMkLst>
        </pc:spChg>
      </pc:sldChg>
      <pc:sldChg chg="addSp delSp modSp add delAnim modAnim">
        <pc:chgData name="Mohammed Modan" userId="40abdc8dc3c74a66" providerId="LiveId" clId="{6B9B3B95-E974-4BF9-A6C4-1B6E3E1673A6}" dt="2018-02-28T01:43:27.939" v="1428" actId="478"/>
        <pc:sldMkLst>
          <pc:docMk/>
          <pc:sldMk cId="3417285132" sldId="306"/>
        </pc:sldMkLst>
        <pc:spChg chg="mod">
          <ac:chgData name="Mohammed Modan" userId="40abdc8dc3c74a66" providerId="LiveId" clId="{6B9B3B95-E974-4BF9-A6C4-1B6E3E1673A6}" dt="2018-02-28T01:43:11.324" v="1423" actId="14100"/>
          <ac:spMkLst>
            <pc:docMk/>
            <pc:sldMk cId="3417285132" sldId="306"/>
            <ac:spMk id="28" creationId="{AE9979B5-4B36-459F-98EC-3DDEFB7832C4}"/>
          </ac:spMkLst>
        </pc:spChg>
        <pc:spChg chg="del">
          <ac:chgData name="Mohammed Modan" userId="40abdc8dc3c74a66" providerId="LiveId" clId="{6B9B3B95-E974-4BF9-A6C4-1B6E3E1673A6}" dt="2018-02-28T01:43:07.519" v="1422" actId="478"/>
          <ac:spMkLst>
            <pc:docMk/>
            <pc:sldMk cId="3417285132" sldId="306"/>
            <ac:spMk id="29" creationId="{D76BA79C-36FC-4FD4-996A-41D62E977760}"/>
          </ac:spMkLst>
        </pc:spChg>
        <pc:spChg chg="add mod">
          <ac:chgData name="Mohammed Modan" userId="40abdc8dc3c74a66" providerId="LiveId" clId="{6B9B3B95-E974-4BF9-A6C4-1B6E3E1673A6}" dt="2018-02-28T01:42:58.523" v="1421" actId="1076"/>
          <ac:spMkLst>
            <pc:docMk/>
            <pc:sldMk cId="3417285132" sldId="306"/>
            <ac:spMk id="33" creationId="{CEB94DEC-AF84-4E16-A964-5C74E78CF488}"/>
          </ac:spMkLst>
        </pc:spChg>
        <pc:spChg chg="add mod">
          <ac:chgData name="Mohammed Modan" userId="40abdc8dc3c74a66" providerId="LiveId" clId="{6B9B3B95-E974-4BF9-A6C4-1B6E3E1673A6}" dt="2018-02-28T01:43:19.827" v="1427" actId="14100"/>
          <ac:spMkLst>
            <pc:docMk/>
            <pc:sldMk cId="3417285132" sldId="306"/>
            <ac:spMk id="34" creationId="{4B0CEF0B-D2E0-403A-A75E-19972E8E72F8}"/>
          </ac:spMkLst>
        </pc:spChg>
      </pc:sldChg>
      <pc:sldChg chg="delSp modSp add delAnim">
        <pc:chgData name="Mohammed Modan" userId="40abdc8dc3c74a66" providerId="LiveId" clId="{6B9B3B95-E974-4BF9-A6C4-1B6E3E1673A6}" dt="2018-02-28T01:46:34" v="1508" actId="478"/>
        <pc:sldMkLst>
          <pc:docMk/>
          <pc:sldMk cId="3577611654" sldId="307"/>
        </pc:sldMkLst>
        <pc:spChg chg="mod">
          <ac:chgData name="Mohammed Modan" userId="40abdc8dc3c74a66" providerId="LiveId" clId="{6B9B3B95-E974-4BF9-A6C4-1B6E3E1673A6}" dt="2018-02-28T01:45:49.384" v="1504" actId="20577"/>
          <ac:spMkLst>
            <pc:docMk/>
            <pc:sldMk cId="3577611654" sldId="307"/>
            <ac:spMk id="22" creationId="{2959DDFF-00D8-414A-AE92-4147E4FBBEB1}"/>
          </ac:spMkLst>
        </pc:spChg>
        <pc:spChg chg="mod">
          <ac:chgData name="Mohammed Modan" userId="40abdc8dc3c74a66" providerId="LiveId" clId="{6B9B3B95-E974-4BF9-A6C4-1B6E3E1673A6}" dt="2018-02-28T01:46:34" v="1508" actId="478"/>
          <ac:spMkLst>
            <pc:docMk/>
            <pc:sldMk cId="3577611654" sldId="307"/>
            <ac:spMk id="23" creationId="{E6A66F02-A883-4447-B1E7-D5700B58E85B}"/>
          </ac:spMkLst>
        </pc:spChg>
        <pc:spChg chg="del">
          <ac:chgData name="Mohammed Modan" userId="40abdc8dc3c74a66" providerId="LiveId" clId="{6B9B3B95-E974-4BF9-A6C4-1B6E3E1673A6}" dt="2018-02-28T01:45:14.007" v="1444" actId="478"/>
          <ac:spMkLst>
            <pc:docMk/>
            <pc:sldMk cId="3577611654" sldId="307"/>
            <ac:spMk id="28" creationId="{AE9979B5-4B36-459F-98EC-3DDEFB7832C4}"/>
          </ac:spMkLst>
        </pc:spChg>
        <pc:spChg chg="mod">
          <ac:chgData name="Mohammed Modan" userId="40abdc8dc3c74a66" providerId="LiveId" clId="{6B9B3B95-E974-4BF9-A6C4-1B6E3E1673A6}" dt="2018-02-28T01:45:39.109" v="1474" actId="1076"/>
          <ac:spMkLst>
            <pc:docMk/>
            <pc:sldMk cId="3577611654" sldId="307"/>
            <ac:spMk id="33" creationId="{CEB94DEC-AF84-4E16-A964-5C74E78CF488}"/>
          </ac:spMkLst>
        </pc:spChg>
        <pc:spChg chg="del">
          <ac:chgData name="Mohammed Modan" userId="40abdc8dc3c74a66" providerId="LiveId" clId="{6B9B3B95-E974-4BF9-A6C4-1B6E3E1673A6}" dt="2018-02-28T01:45:15.514" v="1445" actId="478"/>
          <ac:spMkLst>
            <pc:docMk/>
            <pc:sldMk cId="3577611654" sldId="307"/>
            <ac:spMk id="34" creationId="{4B0CEF0B-D2E0-403A-A75E-19972E8E72F8}"/>
          </ac:spMkLst>
        </pc:spChg>
      </pc:sldChg>
      <pc:sldChg chg="add del">
        <pc:chgData name="Mohammed Modan" userId="40abdc8dc3c74a66" providerId="LiveId" clId="{6B9B3B95-E974-4BF9-A6C4-1B6E3E1673A6}" dt="2018-02-28T01:46:23.730" v="1506" actId="2696"/>
        <pc:sldMkLst>
          <pc:docMk/>
          <pc:sldMk cId="762878554" sldId="308"/>
        </pc:sldMkLst>
      </pc:sldChg>
      <pc:sldChg chg="addSp delSp modSp add del">
        <pc:chgData name="Mohammed Modan" userId="40abdc8dc3c74a66" providerId="LiveId" clId="{6B9B3B95-E974-4BF9-A6C4-1B6E3E1673A6}" dt="2018-02-28T02:25:00.289" v="1552" actId="2696"/>
        <pc:sldMkLst>
          <pc:docMk/>
          <pc:sldMk cId="4051993235" sldId="308"/>
        </pc:sldMkLst>
        <pc:spChg chg="del">
          <ac:chgData name="Mohammed Modan" userId="40abdc8dc3c74a66" providerId="LiveId" clId="{6B9B3B95-E974-4BF9-A6C4-1B6E3E1673A6}" dt="2018-02-28T02:00:22.943" v="1511" actId="478"/>
          <ac:spMkLst>
            <pc:docMk/>
            <pc:sldMk cId="4051993235" sldId="308"/>
            <ac:spMk id="9" creationId="{B871E3AE-CB34-4D74-9A90-023DB2BB65B0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17" creationId="{A7C31F53-9166-4172-96A6-F6A6BBD9932A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18" creationId="{87EE9926-5A3B-411B-9DAA-EFE5013CEEFB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19" creationId="{6164E46E-8DD7-47B1-A45C-74A16EC56772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20" creationId="{027CD69C-F5DF-48FC-8EDD-E232D8825DE7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21" creationId="{5C8EB53E-CBE9-4F4C-8F1C-8B393D91C368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23" creationId="{E6A66F02-A883-4447-B1E7-D5700B58E85B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32" creationId="{75316511-BEEA-4E1B-B303-285F6D22500C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33" creationId="{CEB94DEC-AF84-4E16-A964-5C74E78CF488}"/>
          </ac:spMkLst>
        </pc:spChg>
        <pc:spChg chg="del">
          <ac:chgData name="Mohammed Modan" userId="40abdc8dc3c74a66" providerId="LiveId" clId="{6B9B3B95-E974-4BF9-A6C4-1B6E3E1673A6}" dt="2018-02-28T02:00:22.943" v="1511" actId="478"/>
          <ac:spMkLst>
            <pc:docMk/>
            <pc:sldMk cId="4051993235" sldId="308"/>
            <ac:spMk id="36" creationId="{C8E3E846-653B-4969-83EB-F1AECD9191C5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37" creationId="{CDBA1741-00D4-41E6-91F4-AA71B38E8151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38" creationId="{54D9A01A-5822-48F5-A9F1-084A7FEF7F35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47" creationId="{F6F7BCEB-6913-47B2-85F5-958461A9AEEE}"/>
          </ac:spMkLst>
        </pc:spChg>
        <pc:spChg chg="del">
          <ac:chgData name="Mohammed Modan" userId="40abdc8dc3c74a66" providerId="LiveId" clId="{6B9B3B95-E974-4BF9-A6C4-1B6E3E1673A6}" dt="2018-02-28T02:00:19.879" v="1510" actId="478"/>
          <ac:spMkLst>
            <pc:docMk/>
            <pc:sldMk cId="4051993235" sldId="308"/>
            <ac:spMk id="53" creationId="{7F997CF3-EB3C-4F9D-ADF4-313BDA5F4D6D}"/>
          </ac:spMkLst>
        </pc:spChg>
        <pc:picChg chg="add del mod">
          <ac:chgData name="Mohammed Modan" userId="40abdc8dc3c74a66" providerId="LiveId" clId="{6B9B3B95-E974-4BF9-A6C4-1B6E3E1673A6}" dt="2018-02-28T02:24:51.982" v="1546" actId="2696"/>
          <ac:picMkLst>
            <pc:docMk/>
            <pc:sldMk cId="4051993235" sldId="308"/>
            <ac:picMk id="2" creationId="{D89AF11F-5C5F-4F01-A6D5-594654DC2040}"/>
          </ac:picMkLst>
        </pc:pic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24" creationId="{5CD44921-70B5-4E9E-AC0A-B731FC5F156E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25" creationId="{BC55F7F2-E14D-4035-B6EA-D6FB63C46641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26" creationId="{964E14E6-3E71-4A68-988C-8CE501442A06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30" creationId="{B093A4DE-6880-41CA-8272-360983954A20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31" creationId="{F5FE56D9-D2E5-4922-BDE0-EDD7CE36E95D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35" creationId="{2580763A-EDA2-4C70-9CAB-785C0285BF26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39" creationId="{43DEDA57-B509-46DE-B105-EEC98288D175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40" creationId="{38266264-1FFE-4873-9766-B60143DBD599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41" creationId="{CE2803DE-3C84-4EE5-9F96-E81423FB80D8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42" creationId="{00391796-D56B-409C-AD2C-308B5DA5A872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43" creationId="{4DAE3AFF-EEC3-471E-93EA-785223C399D1}"/>
          </ac:cxnSpMkLst>
        </pc:cxnChg>
        <pc:cxnChg chg="del">
          <ac:chgData name="Mohammed Modan" userId="40abdc8dc3c74a66" providerId="LiveId" clId="{6B9B3B95-E974-4BF9-A6C4-1B6E3E1673A6}" dt="2018-02-28T02:00:19.879" v="1510" actId="478"/>
          <ac:cxnSpMkLst>
            <pc:docMk/>
            <pc:sldMk cId="4051993235" sldId="308"/>
            <ac:cxnSpMk id="44" creationId="{1E2F2D52-0497-44C1-A9CE-02A4E57E202E}"/>
          </ac:cxnSpMkLst>
        </pc:cxnChg>
      </pc:sldChg>
      <pc:sldChg chg="addSp delSp modSp add ord modAnim">
        <pc:chgData name="Mohammed Modan" userId="40abdc8dc3c74a66" providerId="LiveId" clId="{6B9B3B95-E974-4BF9-A6C4-1B6E3E1673A6}" dt="2018-02-28T02:27:34.218" v="1575" actId="478"/>
        <pc:sldMkLst>
          <pc:docMk/>
          <pc:sldMk cId="4043251320" sldId="309"/>
        </pc:sldMkLst>
        <pc:spChg chg="mod">
          <ac:chgData name="Mohammed Modan" userId="40abdc8dc3c74a66" providerId="LiveId" clId="{6B9B3B95-E974-4BF9-A6C4-1B6E3E1673A6}" dt="2018-02-28T02:24:48.813" v="1545" actId="20577"/>
          <ac:spMkLst>
            <pc:docMk/>
            <pc:sldMk cId="4043251320" sldId="309"/>
            <ac:spMk id="3" creationId="{50D9C02F-B58B-4BEB-9794-F09EC2578F30}"/>
          </ac:spMkLst>
        </pc:spChg>
        <pc:spChg chg="add mod">
          <ac:chgData name="Mohammed Modan" userId="40abdc8dc3c74a66" providerId="LiveId" clId="{6B9B3B95-E974-4BF9-A6C4-1B6E3E1673A6}" dt="2018-02-28T02:25:34.134" v="1564" actId="403"/>
          <ac:spMkLst>
            <pc:docMk/>
            <pc:sldMk cId="4043251320" sldId="309"/>
            <ac:spMk id="9" creationId="{B72514FE-22DD-41AC-ABA1-D25663DC44E8}"/>
          </ac:spMkLst>
        </pc:spChg>
        <pc:picChg chg="del">
          <ac:chgData name="Mohammed Modan" userId="40abdc8dc3c74a66" providerId="LiveId" clId="{6B9B3B95-E974-4BF9-A6C4-1B6E3E1673A6}" dt="2018-02-28T02:24:37.269" v="1517" actId="478"/>
          <ac:picMkLst>
            <pc:docMk/>
            <pc:sldMk cId="4043251320" sldId="309"/>
            <ac:picMk id="4" creationId="{75825027-DE64-4E99-9B36-58C8EC6C6F78}"/>
          </ac:picMkLst>
        </pc:picChg>
        <pc:picChg chg="add mod">
          <ac:chgData name="Mohammed Modan" userId="40abdc8dc3c74a66" providerId="LiveId" clId="{6B9B3B95-E974-4BF9-A6C4-1B6E3E1673A6}" dt="2018-02-28T02:24:59.049" v="1551" actId="1076"/>
          <ac:picMkLst>
            <pc:docMk/>
            <pc:sldMk cId="4043251320" sldId="309"/>
            <ac:picMk id="5" creationId="{2FA89378-E941-4F52-A6E2-961185AC6CE0}"/>
          </ac:picMkLst>
        </pc:picChg>
        <pc:cxnChg chg="add mod">
          <ac:chgData name="Mohammed Modan" userId="40abdc8dc3c74a66" providerId="LiveId" clId="{6B9B3B95-E974-4BF9-A6C4-1B6E3E1673A6}" dt="2018-02-28T02:25:23.568" v="1557" actId="14100"/>
          <ac:cxnSpMkLst>
            <pc:docMk/>
            <pc:sldMk cId="4043251320" sldId="309"/>
            <ac:cxnSpMk id="6" creationId="{AFF89F87-7DA9-4026-814C-8248B8D85C61}"/>
          </ac:cxnSpMkLst>
        </pc:cxnChg>
        <pc:cxnChg chg="add mod">
          <ac:chgData name="Mohammed Modan" userId="40abdc8dc3c74a66" providerId="LiveId" clId="{6B9B3B95-E974-4BF9-A6C4-1B6E3E1673A6}" dt="2018-02-28T02:27:23.325" v="1572" actId="1076"/>
          <ac:cxnSpMkLst>
            <pc:docMk/>
            <pc:sldMk cId="4043251320" sldId="309"/>
            <ac:cxnSpMk id="10" creationId="{4669E949-BC7C-4412-9BE0-7CD4C15BEE56}"/>
          </ac:cxnSpMkLst>
        </pc:cxnChg>
      </pc:sldChg>
      <pc:sldChg chg="add del">
        <pc:chgData name="Mohammed Modan" userId="40abdc8dc3c74a66" providerId="LiveId" clId="{6B9B3B95-E974-4BF9-A6C4-1B6E3E1673A6}" dt="2018-02-28T02:26:56.012" v="1566" actId="2696"/>
        <pc:sldMkLst>
          <pc:docMk/>
          <pc:sldMk cId="2094396035" sldId="310"/>
        </pc:sldMkLst>
      </pc:sldChg>
      <pc:sldChg chg="addSp delSp modSp add modAnim">
        <pc:chgData name="Mohammed Modan" userId="40abdc8dc3c74a66" providerId="LiveId" clId="{6B9B3B95-E974-4BF9-A6C4-1B6E3E1673A6}" dt="2018-02-28T18:23:59.898" v="3815" actId="20577"/>
        <pc:sldMkLst>
          <pc:docMk/>
          <pc:sldMk cId="2870052823" sldId="310"/>
        </pc:sldMkLst>
        <pc:spChg chg="mod">
          <ac:chgData name="Mohammed Modan" userId="40abdc8dc3c74a66" providerId="LiveId" clId="{6B9B3B95-E974-4BF9-A6C4-1B6E3E1673A6}" dt="2018-02-28T02:28:06.930" v="1617" actId="20577"/>
          <ac:spMkLst>
            <pc:docMk/>
            <pc:sldMk cId="2870052823" sldId="310"/>
            <ac:spMk id="3" creationId="{50D9C02F-B58B-4BEB-9794-F09EC2578F30}"/>
          </ac:spMkLst>
        </pc:spChg>
        <pc:spChg chg="add mod">
          <ac:chgData name="Mohammed Modan" userId="40abdc8dc3c74a66" providerId="LiveId" clId="{6B9B3B95-E974-4BF9-A6C4-1B6E3E1673A6}" dt="2018-02-28T03:50:53.819" v="2198" actId="114"/>
          <ac:spMkLst>
            <pc:docMk/>
            <pc:sldMk cId="2870052823" sldId="310"/>
            <ac:spMk id="4" creationId="{8DEC804C-F5D8-4FC5-A6FE-2149AF14E3B8}"/>
          </ac:spMkLst>
        </pc:spChg>
        <pc:spChg chg="add del mod">
          <ac:chgData name="Mohammed Modan" userId="40abdc8dc3c74a66" providerId="LiveId" clId="{6B9B3B95-E974-4BF9-A6C4-1B6E3E1673A6}" dt="2018-02-28T02:29:33.732" v="1649" actId="478"/>
          <ac:spMkLst>
            <pc:docMk/>
            <pc:sldMk cId="2870052823" sldId="310"/>
            <ac:spMk id="7" creationId="{1931FD66-53F3-4DE9-9A8D-4979D1034B32}"/>
          </ac:spMkLst>
        </pc:spChg>
        <pc:spChg chg="add mod">
          <ac:chgData name="Mohammed Modan" userId="40abdc8dc3c74a66" providerId="LiveId" clId="{6B9B3B95-E974-4BF9-A6C4-1B6E3E1673A6}" dt="2018-02-28T03:53:56.125" v="2396" actId="20577"/>
          <ac:spMkLst>
            <pc:docMk/>
            <pc:sldMk cId="2870052823" sldId="310"/>
            <ac:spMk id="8" creationId="{03234E77-D3BF-4F2C-B993-B970027F5D6E}"/>
          </ac:spMkLst>
        </pc:spChg>
        <pc:spChg chg="del">
          <ac:chgData name="Mohammed Modan" userId="40abdc8dc3c74a66" providerId="LiveId" clId="{6B9B3B95-E974-4BF9-A6C4-1B6E3E1673A6}" dt="2018-02-28T02:27:51.375" v="1577" actId="478"/>
          <ac:spMkLst>
            <pc:docMk/>
            <pc:sldMk cId="2870052823" sldId="310"/>
            <ac:spMk id="9" creationId="{B72514FE-22DD-41AC-ABA1-D25663DC44E8}"/>
          </ac:spMkLst>
        </pc:spChg>
        <pc:spChg chg="mod">
          <ac:chgData name="Mohammed Modan" userId="40abdc8dc3c74a66" providerId="LiveId" clId="{6B9B3B95-E974-4BF9-A6C4-1B6E3E1673A6}" dt="2018-02-28T03:50:37.750" v="2196" actId="122"/>
          <ac:spMkLst>
            <pc:docMk/>
            <pc:sldMk cId="2870052823" sldId="310"/>
            <ac:spMk id="11" creationId="{3C190922-BDA1-4079-AFC9-07F4A7AAB06B}"/>
          </ac:spMkLst>
        </pc:spChg>
        <pc:spChg chg="add del mod">
          <ac:chgData name="Mohammed Modan" userId="40abdc8dc3c74a66" providerId="LiveId" clId="{6B9B3B95-E974-4BF9-A6C4-1B6E3E1673A6}" dt="2018-02-28T03:35:34.105" v="1840" actId="478"/>
          <ac:spMkLst>
            <pc:docMk/>
            <pc:sldMk cId="2870052823" sldId="310"/>
            <ac:spMk id="13" creationId="{BFF543B5-FE6B-4A12-AC92-F23FC09D1C1C}"/>
          </ac:spMkLst>
        </pc:spChg>
        <pc:spChg chg="add mod">
          <ac:chgData name="Mohammed Modan" userId="40abdc8dc3c74a66" providerId="LiveId" clId="{6B9B3B95-E974-4BF9-A6C4-1B6E3E1673A6}" dt="2018-02-28T18:23:59.898" v="3815" actId="20577"/>
          <ac:spMkLst>
            <pc:docMk/>
            <pc:sldMk cId="2870052823" sldId="310"/>
            <ac:spMk id="14" creationId="{BEB6D822-801D-4F08-AD2C-1BDFF4996BA8}"/>
          </ac:spMkLst>
        </pc:spChg>
        <pc:spChg chg="add mod">
          <ac:chgData name="Mohammed Modan" userId="40abdc8dc3c74a66" providerId="LiveId" clId="{6B9B3B95-E974-4BF9-A6C4-1B6E3E1673A6}" dt="2018-02-28T03:52:49.465" v="2319" actId="1076"/>
          <ac:spMkLst>
            <pc:docMk/>
            <pc:sldMk cId="2870052823" sldId="310"/>
            <ac:spMk id="15" creationId="{E68C2119-AACF-46F4-BA0E-0649C0B382F8}"/>
          </ac:spMkLst>
        </pc:spChg>
        <pc:grpChg chg="add mod">
          <ac:chgData name="Mohammed Modan" userId="40abdc8dc3c74a66" providerId="LiveId" clId="{6B9B3B95-E974-4BF9-A6C4-1B6E3E1673A6}" dt="2018-02-28T03:50:20.959" v="2178" actId="113"/>
          <ac:grpSpMkLst>
            <pc:docMk/>
            <pc:sldMk cId="2870052823" sldId="310"/>
            <ac:grpSpMk id="10" creationId="{42D0327E-44F5-4EF5-97AF-B571A698B80F}"/>
          </ac:grpSpMkLst>
        </pc:grpChg>
        <pc:picChg chg="add mod">
          <ac:chgData name="Mohammed Modan" userId="40abdc8dc3c74a66" providerId="LiveId" clId="{6B9B3B95-E974-4BF9-A6C4-1B6E3E1673A6}" dt="2018-02-28T03:33:45.978" v="1773" actId="1076"/>
          <ac:picMkLst>
            <pc:docMk/>
            <pc:sldMk cId="2870052823" sldId="310"/>
            <ac:picMk id="2" creationId="{0893B31B-5D2F-4253-A721-6A5B9F3EB09F}"/>
          </ac:picMkLst>
        </pc:picChg>
        <pc:picChg chg="del">
          <ac:chgData name="Mohammed Modan" userId="40abdc8dc3c74a66" providerId="LiveId" clId="{6B9B3B95-E974-4BF9-A6C4-1B6E3E1673A6}" dt="2018-02-28T02:27:52.013" v="1578" actId="478"/>
          <ac:picMkLst>
            <pc:docMk/>
            <pc:sldMk cId="2870052823" sldId="310"/>
            <ac:picMk id="5" creationId="{2FA89378-E941-4F52-A6E2-961185AC6CE0}"/>
          </ac:picMkLst>
        </pc:picChg>
        <pc:cxnChg chg="del">
          <ac:chgData name="Mohammed Modan" userId="40abdc8dc3c74a66" providerId="LiveId" clId="{6B9B3B95-E974-4BF9-A6C4-1B6E3E1673A6}" dt="2018-02-28T02:27:50.192" v="1576" actId="478"/>
          <ac:cxnSpMkLst>
            <pc:docMk/>
            <pc:sldMk cId="2870052823" sldId="310"/>
            <ac:cxnSpMk id="6" creationId="{AFF89F87-7DA9-4026-814C-8248B8D85C61}"/>
          </ac:cxnSpMkLst>
        </pc:cxnChg>
        <pc:cxnChg chg="mod">
          <ac:chgData name="Mohammed Modan" userId="40abdc8dc3c74a66" providerId="LiveId" clId="{6B9B3B95-E974-4BF9-A6C4-1B6E3E1673A6}" dt="2018-02-28T03:42:54.203" v="1940" actId="1076"/>
          <ac:cxnSpMkLst>
            <pc:docMk/>
            <pc:sldMk cId="2870052823" sldId="310"/>
            <ac:cxnSpMk id="12" creationId="{5F1AB731-464F-40EB-807D-6C84F6409C34}"/>
          </ac:cxnSpMkLst>
        </pc:cxnChg>
      </pc:sldChg>
      <pc:sldChg chg="addSp delSp modSp add ord delAnim modAnim">
        <pc:chgData name="Mohammed Modan" userId="40abdc8dc3c74a66" providerId="LiveId" clId="{6B9B3B95-E974-4BF9-A6C4-1B6E3E1673A6}" dt="2018-02-28T03:30:15.559" v="1733" actId="478"/>
        <pc:sldMkLst>
          <pc:docMk/>
          <pc:sldMk cId="3388891951" sldId="311"/>
        </pc:sldMkLst>
        <pc:spChg chg="mod">
          <ac:chgData name="Mohammed Modan" userId="40abdc8dc3c74a66" providerId="LiveId" clId="{6B9B3B95-E974-4BF9-A6C4-1B6E3E1673A6}" dt="2018-02-28T03:28:02.028" v="1722" actId="20577"/>
          <ac:spMkLst>
            <pc:docMk/>
            <pc:sldMk cId="3388891951" sldId="311"/>
            <ac:spMk id="3" creationId="{50D9C02F-B58B-4BEB-9794-F09EC2578F30}"/>
          </ac:spMkLst>
        </pc:spChg>
        <pc:spChg chg="del">
          <ac:chgData name="Mohammed Modan" userId="40abdc8dc3c74a66" providerId="LiveId" clId="{6B9B3B95-E974-4BF9-A6C4-1B6E3E1673A6}" dt="2018-02-28T03:26:58.015" v="1688" actId="478"/>
          <ac:spMkLst>
            <pc:docMk/>
            <pc:sldMk cId="3388891951" sldId="311"/>
            <ac:spMk id="9" creationId="{B72514FE-22DD-41AC-ABA1-D25663DC44E8}"/>
          </ac:spMkLst>
        </pc:spChg>
        <pc:picChg chg="add mod">
          <ac:chgData name="Mohammed Modan" userId="40abdc8dc3c74a66" providerId="LiveId" clId="{6B9B3B95-E974-4BF9-A6C4-1B6E3E1673A6}" dt="2018-02-28T03:27:25.344" v="1693" actId="1076"/>
          <ac:picMkLst>
            <pc:docMk/>
            <pc:sldMk cId="3388891951" sldId="311"/>
            <ac:picMk id="4" creationId="{1505072A-E504-4E3B-AB36-BCFABCD9E4D3}"/>
          </ac:picMkLst>
        </pc:picChg>
        <pc:picChg chg="mod">
          <ac:chgData name="Mohammed Modan" userId="40abdc8dc3c74a66" providerId="LiveId" clId="{6B9B3B95-E974-4BF9-A6C4-1B6E3E1673A6}" dt="2018-02-28T03:27:00.087" v="1689" actId="1076"/>
          <ac:picMkLst>
            <pc:docMk/>
            <pc:sldMk cId="3388891951" sldId="311"/>
            <ac:picMk id="5" creationId="{2FA89378-E941-4F52-A6E2-961185AC6CE0}"/>
          </ac:picMkLst>
        </pc:picChg>
        <pc:cxnChg chg="del">
          <ac:chgData name="Mohammed Modan" userId="40abdc8dc3c74a66" providerId="LiveId" clId="{6B9B3B95-E974-4BF9-A6C4-1B6E3E1673A6}" dt="2018-02-28T03:26:55.841" v="1686" actId="478"/>
          <ac:cxnSpMkLst>
            <pc:docMk/>
            <pc:sldMk cId="3388891951" sldId="311"/>
            <ac:cxnSpMk id="6" creationId="{AFF89F87-7DA9-4026-814C-8248B8D85C61}"/>
          </ac:cxnSpMkLst>
        </pc:cxnChg>
        <pc:cxnChg chg="add mod">
          <ac:chgData name="Mohammed Modan" userId="40abdc8dc3c74a66" providerId="LiveId" clId="{6B9B3B95-E974-4BF9-A6C4-1B6E3E1673A6}" dt="2018-02-28T03:29:50.715" v="1731" actId="1582"/>
          <ac:cxnSpMkLst>
            <pc:docMk/>
            <pc:sldMk cId="3388891951" sldId="311"/>
            <ac:cxnSpMk id="8" creationId="{BF5E5746-427B-4D5D-B319-9BBFCBC363F5}"/>
          </ac:cxnSpMkLst>
        </pc:cxnChg>
        <pc:cxnChg chg="del">
          <ac:chgData name="Mohammed Modan" userId="40abdc8dc3c74a66" providerId="LiveId" clId="{6B9B3B95-E974-4BF9-A6C4-1B6E3E1673A6}" dt="2018-02-28T03:26:56.619" v="1687" actId="478"/>
          <ac:cxnSpMkLst>
            <pc:docMk/>
            <pc:sldMk cId="3388891951" sldId="311"/>
            <ac:cxnSpMk id="10" creationId="{4669E949-BC7C-4412-9BE0-7CD4C15BEE56}"/>
          </ac:cxnSpMkLst>
        </pc:cxnChg>
        <pc:cxnChg chg="add mod">
          <ac:chgData name="Mohammed Modan" userId="40abdc8dc3c74a66" providerId="LiveId" clId="{6B9B3B95-E974-4BF9-A6C4-1B6E3E1673A6}" dt="2018-02-28T03:29:43.302" v="1729" actId="1582"/>
          <ac:cxnSpMkLst>
            <pc:docMk/>
            <pc:sldMk cId="3388891951" sldId="311"/>
            <ac:cxnSpMk id="11" creationId="{E56A6BC3-ADB1-46D1-A3A2-C62413082FC6}"/>
          </ac:cxnSpMkLst>
        </pc:cxnChg>
      </pc:sldChg>
      <pc:sldChg chg="add del">
        <pc:chgData name="Mohammed Modan" userId="40abdc8dc3c74a66" providerId="LiveId" clId="{6B9B3B95-E974-4BF9-A6C4-1B6E3E1673A6}" dt="2018-02-28T04:14:24.590" v="2404" actId="2696"/>
        <pc:sldMkLst>
          <pc:docMk/>
          <pc:sldMk cId="50091027" sldId="312"/>
        </pc:sldMkLst>
      </pc:sldChg>
      <pc:sldChg chg="addSp delSp modSp add ord modNotesTx">
        <pc:chgData name="Mohammed Modan" userId="40abdc8dc3c74a66" providerId="LiveId" clId="{6B9B3B95-E974-4BF9-A6C4-1B6E3E1673A6}" dt="2018-02-28T17:41:18.384" v="3533"/>
        <pc:sldMkLst>
          <pc:docMk/>
          <pc:sldMk cId="1761367967" sldId="312"/>
        </pc:sldMkLst>
        <pc:spChg chg="del">
          <ac:chgData name="Mohammed Modan" userId="40abdc8dc3c74a66" providerId="LiveId" clId="{6B9B3B95-E974-4BF9-A6C4-1B6E3E1673A6}" dt="2018-02-28T04:15:01.205" v="2447" actId="478"/>
          <ac:spMkLst>
            <pc:docMk/>
            <pc:sldMk cId="1761367967" sldId="312"/>
            <ac:spMk id="2" creationId="{360ABEF2-8294-4482-9576-C426847ED4B5}"/>
          </ac:spMkLst>
        </pc:spChg>
        <pc:spChg chg="add mod">
          <ac:chgData name="Mohammed Modan" userId="40abdc8dc3c74a66" providerId="LiveId" clId="{6B9B3B95-E974-4BF9-A6C4-1B6E3E1673A6}" dt="2018-02-28T04:19:55.997" v="2550" actId="1076"/>
          <ac:spMkLst>
            <pc:docMk/>
            <pc:sldMk cId="1761367967" sldId="312"/>
            <ac:spMk id="3" creationId="{F3B1D746-8C92-41B4-800F-4E00DFF8C0E1}"/>
          </ac:spMkLst>
        </pc:spChg>
        <pc:spChg chg="add mod">
          <ac:chgData name="Mohammed Modan" userId="40abdc8dc3c74a66" providerId="LiveId" clId="{6B9B3B95-E974-4BF9-A6C4-1B6E3E1673A6}" dt="2018-02-28T04:19:55.997" v="2550" actId="1076"/>
          <ac:spMkLst>
            <pc:docMk/>
            <pc:sldMk cId="1761367967" sldId="312"/>
            <ac:spMk id="4" creationId="{93C49F90-5567-402D-9863-A4BC433EBBD4}"/>
          </ac:spMkLst>
        </pc:spChg>
        <pc:spChg chg="del">
          <ac:chgData name="Mohammed Modan" userId="40abdc8dc3c74a66" providerId="LiveId" clId="{6B9B3B95-E974-4BF9-A6C4-1B6E3E1673A6}" dt="2018-02-28T04:15:01.205" v="2447" actId="478"/>
          <ac:spMkLst>
            <pc:docMk/>
            <pc:sldMk cId="1761367967" sldId="312"/>
            <ac:spMk id="5" creationId="{8268829A-653F-4836-A0C2-45CBA42D33E6}"/>
          </ac:spMkLst>
        </pc:spChg>
        <pc:spChg chg="add del mod">
          <ac:chgData name="Mohammed Modan" userId="40abdc8dc3c74a66" providerId="LiveId" clId="{6B9B3B95-E974-4BF9-A6C4-1B6E3E1673A6}" dt="2018-02-28T04:18:05.457" v="2489" actId="478"/>
          <ac:spMkLst>
            <pc:docMk/>
            <pc:sldMk cId="1761367967" sldId="312"/>
            <ac:spMk id="6" creationId="{3936CDD4-38D9-4775-B90D-E1E8BEC6E658}"/>
          </ac:spMkLst>
        </pc:spChg>
        <pc:spChg chg="del mod">
          <ac:chgData name="Mohammed Modan" userId="40abdc8dc3c74a66" providerId="LiveId" clId="{6B9B3B95-E974-4BF9-A6C4-1B6E3E1673A6}" dt="2018-02-28T04:15:23.823" v="2451" actId="478"/>
          <ac:spMkLst>
            <pc:docMk/>
            <pc:sldMk cId="1761367967" sldId="312"/>
            <ac:spMk id="7" creationId="{2EF5CC0E-8C50-4DBA-8903-56683EFC4CE0}"/>
          </ac:spMkLst>
        </pc:spChg>
        <pc:spChg chg="del">
          <ac:chgData name="Mohammed Modan" userId="40abdc8dc3c74a66" providerId="LiveId" clId="{6B9B3B95-E974-4BF9-A6C4-1B6E3E1673A6}" dt="2018-02-28T04:15:01.205" v="2447" actId="478"/>
          <ac:spMkLst>
            <pc:docMk/>
            <pc:sldMk cId="1761367967" sldId="312"/>
            <ac:spMk id="8" creationId="{5AAC1E4B-4F4F-4456-86A6-9A5122A0DE54}"/>
          </ac:spMkLst>
        </pc:spChg>
        <pc:spChg chg="mod">
          <ac:chgData name="Mohammed Modan" userId="40abdc8dc3c74a66" providerId="LiveId" clId="{6B9B3B95-E974-4BF9-A6C4-1B6E3E1673A6}" dt="2018-02-28T05:22:37.517" v="3248" actId="20577"/>
          <ac:spMkLst>
            <pc:docMk/>
            <pc:sldMk cId="1761367967" sldId="312"/>
            <ac:spMk id="9" creationId="{F75AEE51-12D1-4BDC-BA2B-7B1F8E625F2C}"/>
          </ac:spMkLst>
        </pc:spChg>
        <pc:spChg chg="add mod">
          <ac:chgData name="Mohammed Modan" userId="40abdc8dc3c74a66" providerId="LiveId" clId="{6B9B3B95-E974-4BF9-A6C4-1B6E3E1673A6}" dt="2018-02-28T05:22:48.329" v="3250" actId="571"/>
          <ac:spMkLst>
            <pc:docMk/>
            <pc:sldMk cId="1761367967" sldId="312"/>
            <ac:spMk id="10" creationId="{AF3CD79A-B541-4FFF-8E9E-8E3B2051C887}"/>
          </ac:spMkLst>
        </pc:spChg>
        <pc:spChg chg="add mod">
          <ac:chgData name="Mohammed Modan" userId="40abdc8dc3c74a66" providerId="LiveId" clId="{6B9B3B95-E974-4BF9-A6C4-1B6E3E1673A6}" dt="2018-02-28T04:19:55.997" v="2550" actId="1076"/>
          <ac:spMkLst>
            <pc:docMk/>
            <pc:sldMk cId="1761367967" sldId="312"/>
            <ac:spMk id="11" creationId="{98AF1194-D46E-4C54-AB36-3450B74C8F19}"/>
          </ac:spMkLst>
        </pc:spChg>
        <pc:spChg chg="add mod">
          <ac:chgData name="Mohammed Modan" userId="40abdc8dc3c74a66" providerId="LiveId" clId="{6B9B3B95-E974-4BF9-A6C4-1B6E3E1673A6}" dt="2018-02-28T05:23:05.046" v="3269" actId="1076"/>
          <ac:spMkLst>
            <pc:docMk/>
            <pc:sldMk cId="1761367967" sldId="312"/>
            <ac:spMk id="12" creationId="{87D57C4A-CF47-460B-AE8B-A33F868DFA94}"/>
          </ac:spMkLst>
        </pc:spChg>
        <pc:spChg chg="add mod">
          <ac:chgData name="Mohammed Modan" userId="40abdc8dc3c74a66" providerId="LiveId" clId="{6B9B3B95-E974-4BF9-A6C4-1B6E3E1673A6}" dt="2018-02-28T04:19:55.997" v="2550" actId="1076"/>
          <ac:spMkLst>
            <pc:docMk/>
            <pc:sldMk cId="1761367967" sldId="312"/>
            <ac:spMk id="13" creationId="{6033EF1A-7576-4606-9201-9190C1095E24}"/>
          </ac:spMkLst>
        </pc:spChg>
        <pc:spChg chg="del">
          <ac:chgData name="Mohammed Modan" userId="40abdc8dc3c74a66" providerId="LiveId" clId="{6B9B3B95-E974-4BF9-A6C4-1B6E3E1673A6}" dt="2018-02-28T04:15:01.205" v="2447" actId="478"/>
          <ac:spMkLst>
            <pc:docMk/>
            <pc:sldMk cId="1761367967" sldId="312"/>
            <ac:spMk id="14" creationId="{EE7445F7-B308-4432-B1C9-D576390781E4}"/>
          </ac:spMkLst>
        </pc:spChg>
        <pc:spChg chg="add mod">
          <ac:chgData name="Mohammed Modan" userId="40abdc8dc3c74a66" providerId="LiveId" clId="{6B9B3B95-E974-4BF9-A6C4-1B6E3E1673A6}" dt="2018-02-28T05:23:21.657" v="3284" actId="1076"/>
          <ac:spMkLst>
            <pc:docMk/>
            <pc:sldMk cId="1761367967" sldId="312"/>
            <ac:spMk id="14" creationId="{8458A58A-D2D2-4E4F-8C3C-5ACEF843276C}"/>
          </ac:spMkLst>
        </pc:spChg>
        <pc:spChg chg="add mod">
          <ac:chgData name="Mohammed Modan" userId="40abdc8dc3c74a66" providerId="LiveId" clId="{6B9B3B95-E974-4BF9-A6C4-1B6E3E1673A6}" dt="2018-02-28T04:19:55.997" v="2550" actId="1076"/>
          <ac:spMkLst>
            <pc:docMk/>
            <pc:sldMk cId="1761367967" sldId="312"/>
            <ac:spMk id="15" creationId="{AEDDD70F-EC7C-4E0C-9951-5DD8EF315902}"/>
          </ac:spMkLst>
        </pc:spChg>
        <pc:spChg chg="add mod">
          <ac:chgData name="Mohammed Modan" userId="40abdc8dc3c74a66" providerId="LiveId" clId="{6B9B3B95-E974-4BF9-A6C4-1B6E3E1673A6}" dt="2018-02-28T05:24:46.434" v="3462" actId="1076"/>
          <ac:spMkLst>
            <pc:docMk/>
            <pc:sldMk cId="1761367967" sldId="312"/>
            <ac:spMk id="16" creationId="{BD28E5D0-ABC4-40E7-B7AD-39008DBAEB69}"/>
          </ac:spMkLst>
        </pc:spChg>
        <pc:picChg chg="del">
          <ac:chgData name="Mohammed Modan" userId="40abdc8dc3c74a66" providerId="LiveId" clId="{6B9B3B95-E974-4BF9-A6C4-1B6E3E1673A6}" dt="2018-02-28T04:15:01.205" v="2447" actId="478"/>
          <ac:picMkLst>
            <pc:docMk/>
            <pc:sldMk cId="1761367967" sldId="312"/>
            <ac:picMk id="10" creationId="{FF0EF9C4-38DC-4B91-AD9B-F91D775A8E76}"/>
          </ac:picMkLst>
        </pc:picChg>
      </pc:sldChg>
      <pc:sldChg chg="delSp add del delAnim">
        <pc:chgData name="Mohammed Modan" userId="40abdc8dc3c74a66" providerId="LiveId" clId="{6B9B3B95-E974-4BF9-A6C4-1B6E3E1673A6}" dt="2018-02-28T03:31:02.642" v="1739" actId="2696"/>
        <pc:sldMkLst>
          <pc:docMk/>
          <pc:sldMk cId="1902396992" sldId="312"/>
        </pc:sldMkLst>
        <pc:picChg chg="del">
          <ac:chgData name="Mohammed Modan" userId="40abdc8dc3c74a66" providerId="LiveId" clId="{6B9B3B95-E974-4BF9-A6C4-1B6E3E1673A6}" dt="2018-02-28T03:30:54.511" v="1736" actId="478"/>
          <ac:picMkLst>
            <pc:docMk/>
            <pc:sldMk cId="1902396992" sldId="312"/>
            <ac:picMk id="4" creationId="{1505072A-E504-4E3B-AB36-BCFABCD9E4D3}"/>
          </ac:picMkLst>
        </pc:picChg>
        <pc:picChg chg="del">
          <ac:chgData name="Mohammed Modan" userId="40abdc8dc3c74a66" providerId="LiveId" clId="{6B9B3B95-E974-4BF9-A6C4-1B6E3E1673A6}" dt="2018-02-28T03:30:53.882" v="1735" actId="478"/>
          <ac:picMkLst>
            <pc:docMk/>
            <pc:sldMk cId="1902396992" sldId="312"/>
            <ac:picMk id="5" creationId="{2FA89378-E941-4F52-A6E2-961185AC6CE0}"/>
          </ac:picMkLst>
        </pc:picChg>
        <pc:cxnChg chg="del">
          <ac:chgData name="Mohammed Modan" userId="40abdc8dc3c74a66" providerId="LiveId" clId="{6B9B3B95-E974-4BF9-A6C4-1B6E3E1673A6}" dt="2018-02-28T03:30:55.222" v="1737" actId="478"/>
          <ac:cxnSpMkLst>
            <pc:docMk/>
            <pc:sldMk cId="1902396992" sldId="312"/>
            <ac:cxnSpMk id="8" creationId="{BF5E5746-427B-4D5D-B319-9BBFCBC363F5}"/>
          </ac:cxnSpMkLst>
        </pc:cxnChg>
        <pc:cxnChg chg="del">
          <ac:chgData name="Mohammed Modan" userId="40abdc8dc3c74a66" providerId="LiveId" clId="{6B9B3B95-E974-4BF9-A6C4-1B6E3E1673A6}" dt="2018-02-28T03:30:56.119" v="1738" actId="478"/>
          <ac:cxnSpMkLst>
            <pc:docMk/>
            <pc:sldMk cId="1902396992" sldId="312"/>
            <ac:cxnSpMk id="11" creationId="{E56A6BC3-ADB1-46D1-A3A2-C62413082FC6}"/>
          </ac:cxnSpMkLst>
        </pc:cxnChg>
      </pc:sldChg>
      <pc:sldChg chg="addSp delSp modSp add ord">
        <pc:chgData name="Mohammed Modan" userId="40abdc8dc3c74a66" providerId="LiveId" clId="{6B9B3B95-E974-4BF9-A6C4-1B6E3E1673A6}" dt="2018-02-28T17:41:18.384" v="3533"/>
        <pc:sldMkLst>
          <pc:docMk/>
          <pc:sldMk cId="2958336441" sldId="313"/>
        </pc:sldMkLst>
        <pc:spChg chg="add mod">
          <ac:chgData name="Mohammed Modan" userId="40abdc8dc3c74a66" providerId="LiveId" clId="{6B9B3B95-E974-4BF9-A6C4-1B6E3E1673A6}" dt="2018-02-28T05:25:46.653" v="3479" actId="20577"/>
          <ac:spMkLst>
            <pc:docMk/>
            <pc:sldMk cId="2958336441" sldId="313"/>
            <ac:spMk id="2" creationId="{B8DA98AD-342B-4CEA-A3E9-67A85B1E1589}"/>
          </ac:spMkLst>
        </pc:spChg>
        <pc:spChg chg="del">
          <ac:chgData name="Mohammed Modan" userId="40abdc8dc3c74a66" providerId="LiveId" clId="{6B9B3B95-E974-4BF9-A6C4-1B6E3E1673A6}" dt="2018-02-28T04:20:10.670" v="2553" actId="478"/>
          <ac:spMkLst>
            <pc:docMk/>
            <pc:sldMk cId="2958336441" sldId="313"/>
            <ac:spMk id="3" creationId="{F3B1D746-8C92-41B4-800F-4E00DFF8C0E1}"/>
          </ac:spMkLst>
        </pc:spChg>
        <pc:spChg chg="add mod">
          <ac:chgData name="Mohammed Modan" userId="40abdc8dc3c74a66" providerId="LiveId" clId="{6B9B3B95-E974-4BF9-A6C4-1B6E3E1673A6}" dt="2018-02-28T05:01:24.437" v="2857" actId="403"/>
          <ac:spMkLst>
            <pc:docMk/>
            <pc:sldMk cId="2958336441" sldId="313"/>
            <ac:spMk id="3" creationId="{843BF52D-2E5B-4408-B019-81439B7E6ECB}"/>
          </ac:spMkLst>
        </pc:spChg>
        <pc:spChg chg="del">
          <ac:chgData name="Mohammed Modan" userId="40abdc8dc3c74a66" providerId="LiveId" clId="{6B9B3B95-E974-4BF9-A6C4-1B6E3E1673A6}" dt="2018-02-28T04:20:14.061" v="2555" actId="478"/>
          <ac:spMkLst>
            <pc:docMk/>
            <pc:sldMk cId="2958336441" sldId="313"/>
            <ac:spMk id="4" creationId="{93C49F90-5567-402D-9863-A4BC433EBBD4}"/>
          </ac:spMkLst>
        </pc:spChg>
        <pc:spChg chg="add mod">
          <ac:chgData name="Mohammed Modan" userId="40abdc8dc3c74a66" providerId="LiveId" clId="{6B9B3B95-E974-4BF9-A6C4-1B6E3E1673A6}" dt="2018-02-28T05:00:24.086" v="2819" actId="1076"/>
          <ac:spMkLst>
            <pc:docMk/>
            <pc:sldMk cId="2958336441" sldId="313"/>
            <ac:spMk id="5" creationId="{10A6E564-6AF9-43DB-9D8D-74E9F9F7B25B}"/>
          </ac:spMkLst>
        </pc:spChg>
        <pc:spChg chg="add mod">
          <ac:chgData name="Mohammed Modan" userId="40abdc8dc3c74a66" providerId="LiveId" clId="{6B9B3B95-E974-4BF9-A6C4-1B6E3E1673A6}" dt="2018-02-28T05:01:46.636" v="2904" actId="20577"/>
          <ac:spMkLst>
            <pc:docMk/>
            <pc:sldMk cId="2958336441" sldId="313"/>
            <ac:spMk id="7" creationId="{1431D8C4-F6A2-4BD2-AB8F-778F6DFF8B1A}"/>
          </ac:spMkLst>
        </pc:spChg>
        <pc:spChg chg="mod">
          <ac:chgData name="Mohammed Modan" userId="40abdc8dc3c74a66" providerId="LiveId" clId="{6B9B3B95-E974-4BF9-A6C4-1B6E3E1673A6}" dt="2018-02-28T05:22:30.185" v="3245" actId="20577"/>
          <ac:spMkLst>
            <pc:docMk/>
            <pc:sldMk cId="2958336441" sldId="313"/>
            <ac:spMk id="9" creationId="{F75AEE51-12D1-4BDC-BA2B-7B1F8E625F2C}"/>
          </ac:spMkLst>
        </pc:spChg>
        <pc:spChg chg="add del mod">
          <ac:chgData name="Mohammed Modan" userId="40abdc8dc3c74a66" providerId="LiveId" clId="{6B9B3B95-E974-4BF9-A6C4-1B6E3E1673A6}" dt="2018-02-28T04:20:10.670" v="2553" actId="478"/>
          <ac:spMkLst>
            <pc:docMk/>
            <pc:sldMk cId="2958336441" sldId="313"/>
            <ac:spMk id="10" creationId="{D6B6783B-D26B-40BC-BFB4-B82DB63A642C}"/>
          </ac:spMkLst>
        </pc:spChg>
        <pc:spChg chg="del">
          <ac:chgData name="Mohammed Modan" userId="40abdc8dc3c74a66" providerId="LiveId" clId="{6B9B3B95-E974-4BF9-A6C4-1B6E3E1673A6}" dt="2018-02-28T04:20:13.194" v="2554" actId="478"/>
          <ac:spMkLst>
            <pc:docMk/>
            <pc:sldMk cId="2958336441" sldId="313"/>
            <ac:spMk id="11" creationId="{98AF1194-D46E-4C54-AB36-3450B74C8F19}"/>
          </ac:spMkLst>
        </pc:spChg>
        <pc:spChg chg="add del mod">
          <ac:chgData name="Mohammed Modan" userId="40abdc8dc3c74a66" providerId="LiveId" clId="{6B9B3B95-E974-4BF9-A6C4-1B6E3E1673A6}" dt="2018-02-28T04:20:10.670" v="2553" actId="478"/>
          <ac:spMkLst>
            <pc:docMk/>
            <pc:sldMk cId="2958336441" sldId="313"/>
            <ac:spMk id="12" creationId="{6A0777BD-8B1C-44EA-9B1B-C6ACAF853A14}"/>
          </ac:spMkLst>
        </pc:spChg>
        <pc:spChg chg="del">
          <ac:chgData name="Mohammed Modan" userId="40abdc8dc3c74a66" providerId="LiveId" clId="{6B9B3B95-E974-4BF9-A6C4-1B6E3E1673A6}" dt="2018-02-28T04:20:10.670" v="2553" actId="478"/>
          <ac:spMkLst>
            <pc:docMk/>
            <pc:sldMk cId="2958336441" sldId="313"/>
            <ac:spMk id="13" creationId="{6033EF1A-7576-4606-9201-9190C1095E24}"/>
          </ac:spMkLst>
        </pc:spChg>
        <pc:spChg chg="add del mod">
          <ac:chgData name="Mohammed Modan" userId="40abdc8dc3c74a66" providerId="LiveId" clId="{6B9B3B95-E974-4BF9-A6C4-1B6E3E1673A6}" dt="2018-02-28T04:20:10.670" v="2553" actId="478"/>
          <ac:spMkLst>
            <pc:docMk/>
            <pc:sldMk cId="2958336441" sldId="313"/>
            <ac:spMk id="14" creationId="{E502ED66-1BAD-4CD3-B5EA-64676D8B25BC}"/>
          </ac:spMkLst>
        </pc:spChg>
        <pc:spChg chg="del">
          <ac:chgData name="Mohammed Modan" userId="40abdc8dc3c74a66" providerId="LiveId" clId="{6B9B3B95-E974-4BF9-A6C4-1B6E3E1673A6}" dt="2018-02-28T04:20:15.197" v="2556" actId="478"/>
          <ac:spMkLst>
            <pc:docMk/>
            <pc:sldMk cId="2958336441" sldId="313"/>
            <ac:spMk id="15" creationId="{AEDDD70F-EC7C-4E0C-9951-5DD8EF315902}"/>
          </ac:spMkLst>
        </pc:spChg>
        <pc:spChg chg="del">
          <ac:chgData name="Mohammed Modan" userId="40abdc8dc3c74a66" providerId="LiveId" clId="{6B9B3B95-E974-4BF9-A6C4-1B6E3E1673A6}" dt="2018-02-28T04:52:42.259" v="2557" actId="478"/>
          <ac:spMkLst>
            <pc:docMk/>
            <pc:sldMk cId="2958336441" sldId="313"/>
            <ac:spMk id="16" creationId="{BD28E5D0-ABC4-40E7-B7AD-39008DBAEB69}"/>
          </ac:spMkLst>
        </pc:spChg>
      </pc:sldChg>
      <pc:sldChg chg="addSp delSp modSp add ord">
        <pc:chgData name="Mohammed Modan" userId="40abdc8dc3c74a66" providerId="LiveId" clId="{6B9B3B95-E974-4BF9-A6C4-1B6E3E1673A6}" dt="2018-02-28T17:49:13.952" v="3663" actId="1582"/>
        <pc:sldMkLst>
          <pc:docMk/>
          <pc:sldMk cId="1225988291" sldId="314"/>
        </pc:sldMkLst>
        <pc:spChg chg="mod">
          <ac:chgData name="Mohammed Modan" userId="40abdc8dc3c74a66" providerId="LiveId" clId="{6B9B3B95-E974-4BF9-A6C4-1B6E3E1673A6}" dt="2018-02-28T17:43:47.851" v="3586" actId="20577"/>
          <ac:spMkLst>
            <pc:docMk/>
            <pc:sldMk cId="1225988291" sldId="314"/>
            <ac:spMk id="5" creationId="{19827981-0F0B-416B-A744-0486029AA69A}"/>
          </ac:spMkLst>
        </pc:spChg>
        <pc:spChg chg="del">
          <ac:chgData name="Mohammed Modan" userId="40abdc8dc3c74a66" providerId="LiveId" clId="{6B9B3B95-E974-4BF9-A6C4-1B6E3E1673A6}" dt="2018-02-28T17:43:57.120" v="3588" actId="478"/>
          <ac:spMkLst>
            <pc:docMk/>
            <pc:sldMk cId="1225988291" sldId="314"/>
            <ac:spMk id="6" creationId="{BC7F3619-71CF-4DC1-9718-90023C57D150}"/>
          </ac:spMkLst>
        </pc:spChg>
        <pc:spChg chg="del">
          <ac:chgData name="Mohammed Modan" userId="40abdc8dc3c74a66" providerId="LiveId" clId="{6B9B3B95-E974-4BF9-A6C4-1B6E3E1673A6}" dt="2018-02-28T17:43:57.120" v="3588" actId="478"/>
          <ac:spMkLst>
            <pc:docMk/>
            <pc:sldMk cId="1225988291" sldId="314"/>
            <ac:spMk id="7" creationId="{ABC9784F-F94B-4E5E-AB6B-63141A27D859}"/>
          </ac:spMkLst>
        </pc:spChg>
        <pc:spChg chg="del">
          <ac:chgData name="Mohammed Modan" userId="40abdc8dc3c74a66" providerId="LiveId" clId="{6B9B3B95-E974-4BF9-A6C4-1B6E3E1673A6}" dt="2018-02-28T17:43:57.120" v="3588" actId="478"/>
          <ac:spMkLst>
            <pc:docMk/>
            <pc:sldMk cId="1225988291" sldId="314"/>
            <ac:spMk id="8" creationId="{FB3836EC-A1FE-481F-8B8E-03FB8DAF9986}"/>
          </ac:spMkLst>
        </pc:spChg>
        <pc:spChg chg="add del">
          <ac:chgData name="Mohammed Modan" userId="40abdc8dc3c74a66" providerId="LiveId" clId="{6B9B3B95-E974-4BF9-A6C4-1B6E3E1673A6}" dt="2018-02-28T17:45:07.352" v="3596"/>
          <ac:spMkLst>
            <pc:docMk/>
            <pc:sldMk cId="1225988291" sldId="314"/>
            <ac:spMk id="11" creationId="{F419F215-55D1-4866-B4E3-8B20ABBB9115}"/>
          </ac:spMkLst>
        </pc:spChg>
        <pc:spChg chg="add mod">
          <ac:chgData name="Mohammed Modan" userId="40abdc8dc3c74a66" providerId="LiveId" clId="{6B9B3B95-E974-4BF9-A6C4-1B6E3E1673A6}" dt="2018-02-28T17:45:11.029" v="3598" actId="1076"/>
          <ac:spMkLst>
            <pc:docMk/>
            <pc:sldMk cId="1225988291" sldId="314"/>
            <ac:spMk id="12" creationId="{B0BDCB37-DBCA-407B-9144-36239ADF4134}"/>
          </ac:spMkLst>
        </pc:spChg>
        <pc:spChg chg="add mod">
          <ac:chgData name="Mohammed Modan" userId="40abdc8dc3c74a66" providerId="LiveId" clId="{6B9B3B95-E974-4BF9-A6C4-1B6E3E1673A6}" dt="2018-02-28T17:48:48.073" v="3657" actId="1076"/>
          <ac:spMkLst>
            <pc:docMk/>
            <pc:sldMk cId="1225988291" sldId="314"/>
            <ac:spMk id="13" creationId="{FFF6BA8C-4A0F-4DC0-B3EE-E22F0EB138C7}"/>
          </ac:spMkLst>
        </pc:spChg>
        <pc:picChg chg="del">
          <ac:chgData name="Mohammed Modan" userId="40abdc8dc3c74a66" providerId="LiveId" clId="{6B9B3B95-E974-4BF9-A6C4-1B6E3E1673A6}" dt="2018-02-28T17:43:55.117" v="3587" actId="478"/>
          <ac:picMkLst>
            <pc:docMk/>
            <pc:sldMk cId="1225988291" sldId="314"/>
            <ac:picMk id="3" creationId="{EBD799D8-F925-4E5C-9C67-9B8F430EC0D4}"/>
          </ac:picMkLst>
        </pc:picChg>
        <pc:picChg chg="add mod">
          <ac:chgData name="Mohammed Modan" userId="40abdc8dc3c74a66" providerId="LiveId" clId="{6B9B3B95-E974-4BF9-A6C4-1B6E3E1673A6}" dt="2018-02-28T17:44:08.506" v="3591" actId="1076"/>
          <ac:picMkLst>
            <pc:docMk/>
            <pc:sldMk cId="1225988291" sldId="314"/>
            <ac:picMk id="4" creationId="{1F59A9F8-6A19-45D8-AE31-4F875B631D39}"/>
          </ac:picMkLst>
        </pc:picChg>
        <pc:picChg chg="add mod">
          <ac:chgData name="Mohammed Modan" userId="40abdc8dc3c74a66" providerId="LiveId" clId="{6B9B3B95-E974-4BF9-A6C4-1B6E3E1673A6}" dt="2018-02-28T17:48:53.987" v="3658" actId="1076"/>
          <ac:picMkLst>
            <pc:docMk/>
            <pc:sldMk cId="1225988291" sldId="314"/>
            <ac:picMk id="10" creationId="{03C0CE4C-1FB8-46B5-BFB3-3526802C57CA}"/>
          </ac:picMkLst>
        </pc:picChg>
        <pc:cxnChg chg="add mod">
          <ac:chgData name="Mohammed Modan" userId="40abdc8dc3c74a66" providerId="LiveId" clId="{6B9B3B95-E974-4BF9-A6C4-1B6E3E1673A6}" dt="2018-02-28T17:49:13.952" v="3663" actId="1582"/>
          <ac:cxnSpMkLst>
            <pc:docMk/>
            <pc:sldMk cId="1225988291" sldId="314"/>
            <ac:cxnSpMk id="15" creationId="{139CE88E-91E2-4666-B29D-59B5F1A5064F}"/>
          </ac:cxnSpMkLst>
        </pc:cxnChg>
      </pc:sldChg>
      <pc:sldChg chg="addSp delSp modSp add">
        <pc:chgData name="Mohammed Modan" userId="40abdc8dc3c74a66" providerId="LiveId" clId="{6B9B3B95-E974-4BF9-A6C4-1B6E3E1673A6}" dt="2018-02-28T17:56:22.614" v="3810" actId="1076"/>
        <pc:sldMkLst>
          <pc:docMk/>
          <pc:sldMk cId="335802819" sldId="315"/>
        </pc:sldMkLst>
        <pc:spChg chg="mod">
          <ac:chgData name="Mohammed Modan" userId="40abdc8dc3c74a66" providerId="LiveId" clId="{6B9B3B95-E974-4BF9-A6C4-1B6E3E1673A6}" dt="2018-02-28T17:49:32.203" v="3665" actId="1076"/>
          <ac:spMkLst>
            <pc:docMk/>
            <pc:sldMk cId="335802819" sldId="315"/>
            <ac:spMk id="5" creationId="{19827981-0F0B-416B-A744-0486029AA69A}"/>
          </ac:spMkLst>
        </pc:spChg>
        <pc:spChg chg="del">
          <ac:chgData name="Mohammed Modan" userId="40abdc8dc3c74a66" providerId="LiveId" clId="{6B9B3B95-E974-4BF9-A6C4-1B6E3E1673A6}" dt="2018-02-28T17:51:14.716" v="3667" actId="478"/>
          <ac:spMkLst>
            <pc:docMk/>
            <pc:sldMk cId="335802819" sldId="315"/>
            <ac:spMk id="12" creationId="{B0BDCB37-DBCA-407B-9144-36239ADF4134}"/>
          </ac:spMkLst>
        </pc:spChg>
        <pc:spChg chg="mod">
          <ac:chgData name="Mohammed Modan" userId="40abdc8dc3c74a66" providerId="LiveId" clId="{6B9B3B95-E974-4BF9-A6C4-1B6E3E1673A6}" dt="2018-02-28T17:54:59.984" v="3754" actId="1076"/>
          <ac:spMkLst>
            <pc:docMk/>
            <pc:sldMk cId="335802819" sldId="315"/>
            <ac:spMk id="13" creationId="{FFF6BA8C-4A0F-4DC0-B3EE-E22F0EB138C7}"/>
          </ac:spMkLst>
        </pc:spChg>
        <pc:spChg chg="add mod">
          <ac:chgData name="Mohammed Modan" userId="40abdc8dc3c74a66" providerId="LiveId" clId="{6B9B3B95-E974-4BF9-A6C4-1B6E3E1673A6}" dt="2018-02-28T17:56:22.614" v="3810" actId="1076"/>
          <ac:spMkLst>
            <pc:docMk/>
            <pc:sldMk cId="335802819" sldId="315"/>
            <ac:spMk id="14" creationId="{6EAFC7B8-531E-41EC-A892-5DAB22656468}"/>
          </ac:spMkLst>
        </pc:spChg>
        <pc:graphicFrameChg chg="add mod modGraphic">
          <ac:chgData name="Mohammed Modan" userId="40abdc8dc3c74a66" providerId="LiveId" clId="{6B9B3B95-E974-4BF9-A6C4-1B6E3E1673A6}" dt="2018-02-28T17:54:59.984" v="3754" actId="1076"/>
          <ac:graphicFrameMkLst>
            <pc:docMk/>
            <pc:sldMk cId="335802819" sldId="315"/>
            <ac:graphicFrameMk id="2" creationId="{33816810-E526-4963-8161-F4C7417C866E}"/>
          </ac:graphicFrameMkLst>
        </pc:graphicFrameChg>
        <pc:picChg chg="del">
          <ac:chgData name="Mohammed Modan" userId="40abdc8dc3c74a66" providerId="LiveId" clId="{6B9B3B95-E974-4BF9-A6C4-1B6E3E1673A6}" dt="2018-02-28T17:51:12.415" v="3666" actId="478"/>
          <ac:picMkLst>
            <pc:docMk/>
            <pc:sldMk cId="335802819" sldId="315"/>
            <ac:picMk id="4" creationId="{1F59A9F8-6A19-45D8-AE31-4F875B631D39}"/>
          </ac:picMkLst>
        </pc:picChg>
        <pc:picChg chg="del">
          <ac:chgData name="Mohammed Modan" userId="40abdc8dc3c74a66" providerId="LiveId" clId="{6B9B3B95-E974-4BF9-A6C4-1B6E3E1673A6}" dt="2018-02-28T17:51:19.746" v="3669" actId="478"/>
          <ac:picMkLst>
            <pc:docMk/>
            <pc:sldMk cId="335802819" sldId="315"/>
            <ac:picMk id="10" creationId="{03C0CE4C-1FB8-46B5-BFB3-3526802C57CA}"/>
          </ac:picMkLst>
        </pc:picChg>
        <pc:cxnChg chg="add mod">
          <ac:chgData name="Mohammed Modan" userId="40abdc8dc3c74a66" providerId="LiveId" clId="{6B9B3B95-E974-4BF9-A6C4-1B6E3E1673A6}" dt="2018-02-28T17:54:59.984" v="3754" actId="1076"/>
          <ac:cxnSpMkLst>
            <pc:docMk/>
            <pc:sldMk cId="335802819" sldId="315"/>
            <ac:cxnSpMk id="9" creationId="{3011C407-B127-49D9-8A2F-11432FD3F560}"/>
          </ac:cxnSpMkLst>
        </pc:cxnChg>
        <pc:cxnChg chg="del mod">
          <ac:chgData name="Mohammed Modan" userId="40abdc8dc3c74a66" providerId="LiveId" clId="{6B9B3B95-E974-4BF9-A6C4-1B6E3E1673A6}" dt="2018-02-28T17:51:20.302" v="3670" actId="478"/>
          <ac:cxnSpMkLst>
            <pc:docMk/>
            <pc:sldMk cId="335802819" sldId="315"/>
            <ac:cxnSpMk id="15" creationId="{139CE88E-91E2-4666-B29D-59B5F1A5064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37883-DAEA-41AF-ABB5-D300F41434F3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FBEDD-832F-4AE9-A3A4-59622ED50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00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Implemented in parallel in Java, each SVM runs on its own thread.</a:t>
            </a:r>
          </a:p>
          <a:p>
            <a:r>
              <a:rPr lang="en-US" dirty="0"/>
              <a:t>Binary classification: 50x faster in Java, without multithreading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FBEDD-832F-4AE9-A3A4-59622ED50CC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08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3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0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4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8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1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8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4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9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4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2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68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7D40-2A7B-469B-9C40-EC20725AF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Teaching a Computer to Predict Heart Disease with Geometry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53E4A-1B91-4B71-891A-9A55E757A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153524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Mohammed Modan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mmodan@macalester.edu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0D1F-B9C4-43DA-9AC1-AAE218A29389}"/>
              </a:ext>
            </a:extLst>
          </p:cNvPr>
          <p:cNvSpPr/>
          <p:nvPr/>
        </p:nvSpPr>
        <p:spPr>
          <a:xfrm>
            <a:off x="-229437" y="6157695"/>
            <a:ext cx="12711834" cy="785859"/>
          </a:xfrm>
          <a:prstGeom prst="rect">
            <a:avLst/>
          </a:prstGeom>
          <a:solidFill>
            <a:srgbClr val="3D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E6C2F-7D46-49A5-9A81-E89FF26E5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42" b="100000" l="2258" r="96774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47541" y="2844800"/>
            <a:ext cx="4013200" cy="40132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63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F013F-B2FE-4D07-8E36-8B3084D293A9}"/>
              </a:ext>
            </a:extLst>
          </p:cNvPr>
          <p:cNvGrpSpPr/>
          <p:nvPr/>
        </p:nvGrpSpPr>
        <p:grpSpPr>
          <a:xfrm>
            <a:off x="1524000" y="1143000"/>
            <a:ext cx="9144000" cy="4572000"/>
            <a:chOff x="5641848" y="1662684"/>
            <a:chExt cx="6327648" cy="318994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903BC01-98D4-45BC-AAEE-1F32AF48BCF7}"/>
                </a:ext>
              </a:extLst>
            </p:cNvPr>
            <p:cNvSpPr/>
            <p:nvPr/>
          </p:nvSpPr>
          <p:spPr>
            <a:xfrm>
              <a:off x="5641848" y="1804416"/>
              <a:ext cx="2697480" cy="2615184"/>
            </a:xfrm>
            <a:custGeom>
              <a:avLst/>
              <a:gdLst>
                <a:gd name="connsiteX0" fmla="*/ 731520 w 2697480"/>
                <a:gd name="connsiteY0" fmla="*/ 2505456 h 2615184"/>
                <a:gd name="connsiteX1" fmla="*/ 2258568 w 2697480"/>
                <a:gd name="connsiteY1" fmla="*/ 2615184 h 2615184"/>
                <a:gd name="connsiteX2" fmla="*/ 2697480 w 2697480"/>
                <a:gd name="connsiteY2" fmla="*/ 1618488 h 2615184"/>
                <a:gd name="connsiteX3" fmla="*/ 2112264 w 2697480"/>
                <a:gd name="connsiteY3" fmla="*/ 246888 h 2615184"/>
                <a:gd name="connsiteX4" fmla="*/ 1106424 w 2697480"/>
                <a:gd name="connsiteY4" fmla="*/ 0 h 2615184"/>
                <a:gd name="connsiteX5" fmla="*/ 0 w 2697480"/>
                <a:gd name="connsiteY5" fmla="*/ 1124712 h 2615184"/>
                <a:gd name="connsiteX6" fmla="*/ 731520 w 2697480"/>
                <a:gd name="connsiteY6" fmla="*/ 2505456 h 261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7480" h="2615184">
                  <a:moveTo>
                    <a:pt x="731520" y="2505456"/>
                  </a:moveTo>
                  <a:lnTo>
                    <a:pt x="2258568" y="2615184"/>
                  </a:lnTo>
                  <a:lnTo>
                    <a:pt x="2697480" y="1618488"/>
                  </a:lnTo>
                  <a:lnTo>
                    <a:pt x="2112264" y="246888"/>
                  </a:lnTo>
                  <a:lnTo>
                    <a:pt x="1106424" y="0"/>
                  </a:lnTo>
                  <a:lnTo>
                    <a:pt x="0" y="1124712"/>
                  </a:lnTo>
                  <a:lnTo>
                    <a:pt x="731520" y="2505456"/>
                  </a:lnTo>
                  <a:close/>
                </a:path>
              </a:pathLst>
            </a:custGeom>
            <a:no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58EA4EF-DEB6-43A1-B652-6873E42AB4A7}"/>
                </a:ext>
              </a:extLst>
            </p:cNvPr>
            <p:cNvSpPr/>
            <p:nvPr/>
          </p:nvSpPr>
          <p:spPr>
            <a:xfrm rot="346135">
              <a:off x="9701784" y="1662684"/>
              <a:ext cx="2267712" cy="2898648"/>
            </a:xfrm>
            <a:custGeom>
              <a:avLst/>
              <a:gdLst>
                <a:gd name="connsiteX0" fmla="*/ 128016 w 2267712"/>
                <a:gd name="connsiteY0" fmla="*/ 2898648 h 2898648"/>
                <a:gd name="connsiteX1" fmla="*/ 0 w 2267712"/>
                <a:gd name="connsiteY1" fmla="*/ 256032 h 2898648"/>
                <a:gd name="connsiteX2" fmla="*/ 969264 w 2267712"/>
                <a:gd name="connsiteY2" fmla="*/ 0 h 2898648"/>
                <a:gd name="connsiteX3" fmla="*/ 2267712 w 2267712"/>
                <a:gd name="connsiteY3" fmla="*/ 841248 h 2898648"/>
                <a:gd name="connsiteX4" fmla="*/ 1737360 w 2267712"/>
                <a:gd name="connsiteY4" fmla="*/ 2587752 h 2898648"/>
                <a:gd name="connsiteX5" fmla="*/ 128016 w 2267712"/>
                <a:gd name="connsiteY5" fmla="*/ 2898648 h 28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7712" h="2898648">
                  <a:moveTo>
                    <a:pt x="128016" y="2898648"/>
                  </a:moveTo>
                  <a:lnTo>
                    <a:pt x="0" y="256032"/>
                  </a:lnTo>
                  <a:lnTo>
                    <a:pt x="969264" y="0"/>
                  </a:lnTo>
                  <a:lnTo>
                    <a:pt x="2267712" y="841248"/>
                  </a:lnTo>
                  <a:lnTo>
                    <a:pt x="1737360" y="2587752"/>
                  </a:lnTo>
                  <a:lnTo>
                    <a:pt x="128016" y="2898648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2E60E0-D123-48D0-A568-1E2BC340309B}"/>
                </a:ext>
              </a:extLst>
            </p:cNvPr>
            <p:cNvSpPr/>
            <p:nvPr/>
          </p:nvSpPr>
          <p:spPr>
            <a:xfrm>
              <a:off x="6922008" y="3090672"/>
              <a:ext cx="82296" cy="822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A0A79E-29F4-48AC-8859-636689BF6663}"/>
                </a:ext>
              </a:extLst>
            </p:cNvPr>
            <p:cNvSpPr/>
            <p:nvPr/>
          </p:nvSpPr>
          <p:spPr>
            <a:xfrm>
              <a:off x="10597896" y="2898648"/>
              <a:ext cx="82296" cy="8229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733D9D-7BC3-4ACC-B519-086185FC2DCC}"/>
                </a:ext>
              </a:extLst>
            </p:cNvPr>
            <p:cNvSpPr txBox="1"/>
            <p:nvPr/>
          </p:nvSpPr>
          <p:spPr>
            <a:xfrm>
              <a:off x="5715000" y="4483298"/>
              <a:ext cx="101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neg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CE14FF-E001-4FD6-AACE-A0CEC588839A}"/>
                </a:ext>
              </a:extLst>
            </p:cNvPr>
            <p:cNvSpPr txBox="1"/>
            <p:nvPr/>
          </p:nvSpPr>
          <p:spPr>
            <a:xfrm>
              <a:off x="10753406" y="4419600"/>
              <a:ext cx="101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70EC77D-5AE0-4CF5-8930-715B37BF5D86}"/>
                </a:ext>
              </a:extLst>
            </p:cNvPr>
            <p:cNvCxnSpPr>
              <a:cxnSpLocks/>
              <a:stCxn id="9" idx="7"/>
              <a:endCxn id="28" idx="2"/>
            </p:cNvCxnSpPr>
            <p:nvPr/>
          </p:nvCxnSpPr>
          <p:spPr>
            <a:xfrm flipV="1">
              <a:off x="6992252" y="2939796"/>
              <a:ext cx="3605644" cy="1629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6323B3-4AF5-4669-BEB0-F1CCB53973E3}"/>
                </a:ext>
              </a:extLst>
            </p:cNvPr>
            <p:cNvSpPr txBox="1"/>
            <p:nvPr/>
          </p:nvSpPr>
          <p:spPr>
            <a:xfrm>
              <a:off x="8727611" y="2690480"/>
              <a:ext cx="306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06192A-F5D7-4CC0-B387-B5E086EDCA0B}"/>
                </a:ext>
              </a:extLst>
            </p:cNvPr>
            <p:cNvSpPr/>
            <p:nvPr/>
          </p:nvSpPr>
          <p:spPr>
            <a:xfrm>
              <a:off x="9612106" y="4391858"/>
              <a:ext cx="135398" cy="13539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07EC80-45F1-424B-B91A-898070588512}"/>
                </a:ext>
              </a:extLst>
            </p:cNvPr>
            <p:cNvSpPr txBox="1"/>
            <p:nvPr/>
          </p:nvSpPr>
          <p:spPr>
            <a:xfrm>
              <a:off x="9341342" y="4388250"/>
              <a:ext cx="649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sz="2400" i="1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sz="2400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itle 8">
            <a:extLst>
              <a:ext uri="{FF2B5EF4-FFF2-40B4-BE49-F238E27FC236}">
                <a16:creationId xmlns:a16="http://schemas.microsoft.com/office/drawing/2014/main" id="{485CAE3B-5F7E-427C-A7DC-DBE751544A46}"/>
              </a:ext>
            </a:extLst>
          </p:cNvPr>
          <p:cNvSpPr txBox="1">
            <a:spLocks/>
          </p:cNvSpPr>
          <p:nvPr/>
        </p:nvSpPr>
        <p:spPr>
          <a:xfrm>
            <a:off x="284018" y="278700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Schlesinger-Kozinec Algorithm</a:t>
            </a:r>
          </a:p>
        </p:txBody>
      </p:sp>
    </p:spTree>
    <p:extLst>
      <p:ext uri="{BB962C8B-B14F-4D97-AF65-F5344CB8AC3E}">
        <p14:creationId xmlns:p14="http://schemas.microsoft.com/office/powerpoint/2010/main" val="34566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1B5F90-DE78-4052-B76C-317636B5C5A1}"/>
              </a:ext>
            </a:extLst>
          </p:cNvPr>
          <p:cNvGrpSpPr/>
          <p:nvPr/>
        </p:nvGrpSpPr>
        <p:grpSpPr>
          <a:xfrm>
            <a:off x="1524000" y="1143000"/>
            <a:ext cx="9144000" cy="4572000"/>
            <a:chOff x="5641848" y="1662684"/>
            <a:chExt cx="6327648" cy="318994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903BC01-98D4-45BC-AAEE-1F32AF48BCF7}"/>
                </a:ext>
              </a:extLst>
            </p:cNvPr>
            <p:cNvSpPr/>
            <p:nvPr/>
          </p:nvSpPr>
          <p:spPr>
            <a:xfrm>
              <a:off x="5641848" y="1804416"/>
              <a:ext cx="2697480" cy="2615184"/>
            </a:xfrm>
            <a:custGeom>
              <a:avLst/>
              <a:gdLst>
                <a:gd name="connsiteX0" fmla="*/ 731520 w 2697480"/>
                <a:gd name="connsiteY0" fmla="*/ 2505456 h 2615184"/>
                <a:gd name="connsiteX1" fmla="*/ 2258568 w 2697480"/>
                <a:gd name="connsiteY1" fmla="*/ 2615184 h 2615184"/>
                <a:gd name="connsiteX2" fmla="*/ 2697480 w 2697480"/>
                <a:gd name="connsiteY2" fmla="*/ 1618488 h 2615184"/>
                <a:gd name="connsiteX3" fmla="*/ 2112264 w 2697480"/>
                <a:gd name="connsiteY3" fmla="*/ 246888 h 2615184"/>
                <a:gd name="connsiteX4" fmla="*/ 1106424 w 2697480"/>
                <a:gd name="connsiteY4" fmla="*/ 0 h 2615184"/>
                <a:gd name="connsiteX5" fmla="*/ 0 w 2697480"/>
                <a:gd name="connsiteY5" fmla="*/ 1124712 h 2615184"/>
                <a:gd name="connsiteX6" fmla="*/ 731520 w 2697480"/>
                <a:gd name="connsiteY6" fmla="*/ 2505456 h 261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7480" h="2615184">
                  <a:moveTo>
                    <a:pt x="731520" y="2505456"/>
                  </a:moveTo>
                  <a:lnTo>
                    <a:pt x="2258568" y="2615184"/>
                  </a:lnTo>
                  <a:lnTo>
                    <a:pt x="2697480" y="1618488"/>
                  </a:lnTo>
                  <a:lnTo>
                    <a:pt x="2112264" y="246888"/>
                  </a:lnTo>
                  <a:lnTo>
                    <a:pt x="1106424" y="0"/>
                  </a:lnTo>
                  <a:lnTo>
                    <a:pt x="0" y="1124712"/>
                  </a:lnTo>
                  <a:lnTo>
                    <a:pt x="731520" y="2505456"/>
                  </a:lnTo>
                  <a:close/>
                </a:path>
              </a:pathLst>
            </a:custGeom>
            <a:no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58EA4EF-DEB6-43A1-B652-6873E42AB4A7}"/>
                </a:ext>
              </a:extLst>
            </p:cNvPr>
            <p:cNvSpPr/>
            <p:nvPr/>
          </p:nvSpPr>
          <p:spPr>
            <a:xfrm rot="346135">
              <a:off x="9701784" y="1662684"/>
              <a:ext cx="2267712" cy="2898648"/>
            </a:xfrm>
            <a:custGeom>
              <a:avLst/>
              <a:gdLst>
                <a:gd name="connsiteX0" fmla="*/ 128016 w 2267712"/>
                <a:gd name="connsiteY0" fmla="*/ 2898648 h 2898648"/>
                <a:gd name="connsiteX1" fmla="*/ 0 w 2267712"/>
                <a:gd name="connsiteY1" fmla="*/ 256032 h 2898648"/>
                <a:gd name="connsiteX2" fmla="*/ 969264 w 2267712"/>
                <a:gd name="connsiteY2" fmla="*/ 0 h 2898648"/>
                <a:gd name="connsiteX3" fmla="*/ 2267712 w 2267712"/>
                <a:gd name="connsiteY3" fmla="*/ 841248 h 2898648"/>
                <a:gd name="connsiteX4" fmla="*/ 1737360 w 2267712"/>
                <a:gd name="connsiteY4" fmla="*/ 2587752 h 2898648"/>
                <a:gd name="connsiteX5" fmla="*/ 128016 w 2267712"/>
                <a:gd name="connsiteY5" fmla="*/ 2898648 h 28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7712" h="2898648">
                  <a:moveTo>
                    <a:pt x="128016" y="2898648"/>
                  </a:moveTo>
                  <a:lnTo>
                    <a:pt x="0" y="256032"/>
                  </a:lnTo>
                  <a:lnTo>
                    <a:pt x="969264" y="0"/>
                  </a:lnTo>
                  <a:lnTo>
                    <a:pt x="2267712" y="841248"/>
                  </a:lnTo>
                  <a:lnTo>
                    <a:pt x="1737360" y="2587752"/>
                  </a:lnTo>
                  <a:lnTo>
                    <a:pt x="128016" y="2898648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733D9D-7BC3-4ACC-B519-086185FC2DCC}"/>
                </a:ext>
              </a:extLst>
            </p:cNvPr>
            <p:cNvSpPr txBox="1"/>
            <p:nvPr/>
          </p:nvSpPr>
          <p:spPr>
            <a:xfrm>
              <a:off x="5715000" y="4483298"/>
              <a:ext cx="101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neg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CE14FF-E001-4FD6-AACE-A0CEC588839A}"/>
                </a:ext>
              </a:extLst>
            </p:cNvPr>
            <p:cNvSpPr txBox="1"/>
            <p:nvPr/>
          </p:nvSpPr>
          <p:spPr>
            <a:xfrm>
              <a:off x="10753406" y="4419600"/>
              <a:ext cx="101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06192A-F5D7-4CC0-B387-B5E086EDCA0B}"/>
                </a:ext>
              </a:extLst>
            </p:cNvPr>
            <p:cNvSpPr/>
            <p:nvPr/>
          </p:nvSpPr>
          <p:spPr>
            <a:xfrm>
              <a:off x="9612106" y="4391858"/>
              <a:ext cx="135398" cy="13539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07EC80-45F1-424B-B91A-898070588512}"/>
                </a:ext>
              </a:extLst>
            </p:cNvPr>
            <p:cNvSpPr txBox="1"/>
            <p:nvPr/>
          </p:nvSpPr>
          <p:spPr>
            <a:xfrm>
              <a:off x="9341342" y="4388250"/>
              <a:ext cx="649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sz="2400" i="1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sz="2400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4D8FE1-E568-4B80-9A1A-972DB3BC10AD}"/>
                </a:ext>
              </a:extLst>
            </p:cNvPr>
            <p:cNvSpPr/>
            <p:nvPr/>
          </p:nvSpPr>
          <p:spPr>
            <a:xfrm>
              <a:off x="8279052" y="3368724"/>
              <a:ext cx="120551" cy="1205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4794C7-1DA7-4A4B-AEFB-14D8858B793F}"/>
                </a:ext>
              </a:extLst>
            </p:cNvPr>
            <p:cNvSpPr txBox="1"/>
            <p:nvPr/>
          </p:nvSpPr>
          <p:spPr>
            <a:xfrm>
              <a:off x="7629289" y="3142157"/>
              <a:ext cx="649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accent5">
                      <a:lumMod val="50000"/>
                    </a:schemeClr>
                  </a:solidFill>
                </a:rPr>
                <a:t>p</a:t>
              </a:r>
              <a:r>
                <a:rPr lang="en-US" sz="2400" i="1" baseline="-25000" dirty="0" err="1">
                  <a:solidFill>
                    <a:schemeClr val="accent5">
                      <a:lumMod val="50000"/>
                    </a:schemeClr>
                  </a:solidFill>
                </a:rPr>
                <a:t>neg</a:t>
              </a:r>
              <a:endParaRPr lang="en-US" sz="2400" i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5FEDD5D-72FB-4CD9-AE96-49FA6B36026D}"/>
                </a:ext>
              </a:extLst>
            </p:cNvPr>
            <p:cNvCxnSpPr>
              <a:stCxn id="14" idx="4"/>
              <a:endCxn id="17" idx="0"/>
            </p:cNvCxnSpPr>
            <p:nvPr/>
          </p:nvCxnSpPr>
          <p:spPr>
            <a:xfrm>
              <a:off x="8339328" y="3489275"/>
              <a:ext cx="1326896" cy="8989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64F301-5832-4AB8-A102-AFC6D601DDEF}"/>
                </a:ext>
              </a:extLst>
            </p:cNvPr>
            <p:cNvSpPr txBox="1"/>
            <p:nvPr/>
          </p:nvSpPr>
          <p:spPr>
            <a:xfrm>
              <a:off x="8911170" y="3562726"/>
              <a:ext cx="649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w</a:t>
              </a:r>
            </a:p>
          </p:txBody>
        </p:sp>
      </p:grpSp>
      <p:sp>
        <p:nvSpPr>
          <p:cNvPr id="15" name="Title 8">
            <a:extLst>
              <a:ext uri="{FF2B5EF4-FFF2-40B4-BE49-F238E27FC236}">
                <a16:creationId xmlns:a16="http://schemas.microsoft.com/office/drawing/2014/main" id="{C75D8845-C126-495D-AEF9-530FD70B2F01}"/>
              </a:ext>
            </a:extLst>
          </p:cNvPr>
          <p:cNvSpPr txBox="1">
            <a:spLocks/>
          </p:cNvSpPr>
          <p:nvPr/>
        </p:nvSpPr>
        <p:spPr>
          <a:xfrm>
            <a:off x="284018" y="278700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Schlesinger-Kozinec Algorithm</a:t>
            </a:r>
          </a:p>
        </p:txBody>
      </p:sp>
    </p:spTree>
    <p:extLst>
      <p:ext uri="{BB962C8B-B14F-4D97-AF65-F5344CB8AC3E}">
        <p14:creationId xmlns:p14="http://schemas.microsoft.com/office/powerpoint/2010/main" val="23145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9428EFAA-F32B-4929-93CC-1A62349E1258}"/>
              </a:ext>
            </a:extLst>
          </p:cNvPr>
          <p:cNvSpPr txBox="1">
            <a:spLocks/>
          </p:cNvSpPr>
          <p:nvPr/>
        </p:nvSpPr>
        <p:spPr>
          <a:xfrm>
            <a:off x="284018" y="278700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Schlesinger-Kozinec Algorithm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A6C50B-8539-40C1-B7A6-5DBFAA6B6CDC}"/>
              </a:ext>
            </a:extLst>
          </p:cNvPr>
          <p:cNvSpPr/>
          <p:nvPr/>
        </p:nvSpPr>
        <p:spPr>
          <a:xfrm>
            <a:off x="7461239" y="1222464"/>
            <a:ext cx="195662" cy="2002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2AE2A7-FED9-4979-A49B-6C6CB1BD1A83}"/>
              </a:ext>
            </a:extLst>
          </p:cNvPr>
          <p:cNvGrpSpPr/>
          <p:nvPr/>
        </p:nvGrpSpPr>
        <p:grpSpPr>
          <a:xfrm>
            <a:off x="1524000" y="620948"/>
            <a:ext cx="9144000" cy="5094052"/>
            <a:chOff x="1524000" y="620948"/>
            <a:chExt cx="9144000" cy="50940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79CE333-A16B-486D-AC5D-81DD567759D9}"/>
                </a:ext>
              </a:extLst>
            </p:cNvPr>
            <p:cNvGrpSpPr/>
            <p:nvPr/>
          </p:nvGrpSpPr>
          <p:grpSpPr>
            <a:xfrm>
              <a:off x="1524000" y="1143000"/>
              <a:ext cx="9144000" cy="4572000"/>
              <a:chOff x="5641848" y="1662684"/>
              <a:chExt cx="6327648" cy="3189946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03BC01-98D4-45BC-AAEE-1F32AF48BCF7}"/>
                  </a:ext>
                </a:extLst>
              </p:cNvPr>
              <p:cNvSpPr/>
              <p:nvPr/>
            </p:nvSpPr>
            <p:spPr>
              <a:xfrm>
                <a:off x="5641848" y="1804416"/>
                <a:ext cx="2697480" cy="2615184"/>
              </a:xfrm>
              <a:custGeom>
                <a:avLst/>
                <a:gdLst>
                  <a:gd name="connsiteX0" fmla="*/ 731520 w 2697480"/>
                  <a:gd name="connsiteY0" fmla="*/ 2505456 h 2615184"/>
                  <a:gd name="connsiteX1" fmla="*/ 2258568 w 2697480"/>
                  <a:gd name="connsiteY1" fmla="*/ 2615184 h 2615184"/>
                  <a:gd name="connsiteX2" fmla="*/ 2697480 w 2697480"/>
                  <a:gd name="connsiteY2" fmla="*/ 1618488 h 2615184"/>
                  <a:gd name="connsiteX3" fmla="*/ 2112264 w 2697480"/>
                  <a:gd name="connsiteY3" fmla="*/ 246888 h 2615184"/>
                  <a:gd name="connsiteX4" fmla="*/ 1106424 w 2697480"/>
                  <a:gd name="connsiteY4" fmla="*/ 0 h 2615184"/>
                  <a:gd name="connsiteX5" fmla="*/ 0 w 2697480"/>
                  <a:gd name="connsiteY5" fmla="*/ 1124712 h 2615184"/>
                  <a:gd name="connsiteX6" fmla="*/ 731520 w 2697480"/>
                  <a:gd name="connsiteY6" fmla="*/ 2505456 h 261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480" h="2615184">
                    <a:moveTo>
                      <a:pt x="731520" y="2505456"/>
                    </a:moveTo>
                    <a:lnTo>
                      <a:pt x="2258568" y="2615184"/>
                    </a:lnTo>
                    <a:lnTo>
                      <a:pt x="2697480" y="1618488"/>
                    </a:lnTo>
                    <a:lnTo>
                      <a:pt x="2112264" y="246888"/>
                    </a:lnTo>
                    <a:lnTo>
                      <a:pt x="1106424" y="0"/>
                    </a:lnTo>
                    <a:lnTo>
                      <a:pt x="0" y="1124712"/>
                    </a:lnTo>
                    <a:lnTo>
                      <a:pt x="731520" y="2505456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58EA4EF-DEB6-43A1-B652-6873E42AB4A7}"/>
                  </a:ext>
                </a:extLst>
              </p:cNvPr>
              <p:cNvSpPr/>
              <p:nvPr/>
            </p:nvSpPr>
            <p:spPr>
              <a:xfrm rot="346135">
                <a:off x="9701784" y="1662684"/>
                <a:ext cx="2267712" cy="2898648"/>
              </a:xfrm>
              <a:custGeom>
                <a:avLst/>
                <a:gdLst>
                  <a:gd name="connsiteX0" fmla="*/ 128016 w 2267712"/>
                  <a:gd name="connsiteY0" fmla="*/ 2898648 h 2898648"/>
                  <a:gd name="connsiteX1" fmla="*/ 0 w 2267712"/>
                  <a:gd name="connsiteY1" fmla="*/ 256032 h 2898648"/>
                  <a:gd name="connsiteX2" fmla="*/ 969264 w 2267712"/>
                  <a:gd name="connsiteY2" fmla="*/ 0 h 2898648"/>
                  <a:gd name="connsiteX3" fmla="*/ 2267712 w 2267712"/>
                  <a:gd name="connsiteY3" fmla="*/ 841248 h 2898648"/>
                  <a:gd name="connsiteX4" fmla="*/ 1737360 w 2267712"/>
                  <a:gd name="connsiteY4" fmla="*/ 2587752 h 2898648"/>
                  <a:gd name="connsiteX5" fmla="*/ 128016 w 2267712"/>
                  <a:gd name="connsiteY5" fmla="*/ 2898648 h 289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7712" h="2898648">
                    <a:moveTo>
                      <a:pt x="128016" y="2898648"/>
                    </a:moveTo>
                    <a:lnTo>
                      <a:pt x="0" y="256032"/>
                    </a:lnTo>
                    <a:lnTo>
                      <a:pt x="969264" y="0"/>
                    </a:lnTo>
                    <a:lnTo>
                      <a:pt x="2267712" y="841248"/>
                    </a:lnTo>
                    <a:lnTo>
                      <a:pt x="1737360" y="2587752"/>
                    </a:lnTo>
                    <a:lnTo>
                      <a:pt x="128016" y="2898648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33D9D-7BC3-4ACC-B519-086185FC2DCC}"/>
                  </a:ext>
                </a:extLst>
              </p:cNvPr>
              <p:cNvSpPr txBox="1"/>
              <p:nvPr/>
            </p:nvSpPr>
            <p:spPr>
              <a:xfrm>
                <a:off x="5715000" y="4483298"/>
                <a:ext cx="1017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neg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8CE14FF-E001-4FD6-AACE-A0CEC588839A}"/>
                  </a:ext>
                </a:extLst>
              </p:cNvPr>
              <p:cNvSpPr txBox="1"/>
              <p:nvPr/>
            </p:nvSpPr>
            <p:spPr>
              <a:xfrm>
                <a:off x="10753406" y="4419600"/>
                <a:ext cx="1017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pos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06192A-F5D7-4CC0-B387-B5E086EDCA0B}"/>
                  </a:ext>
                </a:extLst>
              </p:cNvPr>
              <p:cNvSpPr/>
              <p:nvPr/>
            </p:nvSpPr>
            <p:spPr>
              <a:xfrm>
                <a:off x="9612106" y="4391858"/>
                <a:ext cx="135398" cy="13539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07EC80-45F1-424B-B91A-898070588512}"/>
                  </a:ext>
                </a:extLst>
              </p:cNvPr>
              <p:cNvSpPr txBox="1"/>
              <p:nvPr/>
            </p:nvSpPr>
            <p:spPr>
              <a:xfrm>
                <a:off x="9341342" y="4388250"/>
                <a:ext cx="6497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sz="2400" i="1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pos</a:t>
                </a:r>
                <a:endParaRPr lang="en-US" sz="24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A4D8FE1-E568-4B80-9A1A-972DB3BC10AD}"/>
                  </a:ext>
                </a:extLst>
              </p:cNvPr>
              <p:cNvSpPr/>
              <p:nvPr/>
            </p:nvSpPr>
            <p:spPr>
              <a:xfrm>
                <a:off x="8279052" y="3368724"/>
                <a:ext cx="120551" cy="120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4794C7-1DA7-4A4B-AEFB-14D8858B793F}"/>
                  </a:ext>
                </a:extLst>
              </p:cNvPr>
              <p:cNvSpPr txBox="1"/>
              <p:nvPr/>
            </p:nvSpPr>
            <p:spPr>
              <a:xfrm>
                <a:off x="7629289" y="3142157"/>
                <a:ext cx="6497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err="1">
                    <a:solidFill>
                      <a:schemeClr val="accent5">
                        <a:lumMod val="50000"/>
                      </a:schemeClr>
                    </a:solidFill>
                  </a:rPr>
                  <a:t>p</a:t>
                </a:r>
                <a:r>
                  <a:rPr lang="en-US" sz="2400" i="1" baseline="-25000" dirty="0" err="1">
                    <a:solidFill>
                      <a:schemeClr val="accent5">
                        <a:lumMod val="50000"/>
                      </a:schemeClr>
                    </a:solidFill>
                  </a:rPr>
                  <a:t>neg</a:t>
                </a:r>
                <a:endParaRPr lang="en-US" sz="2400" i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45FEDD5D-72FB-4CD9-AE96-49FA6B36026D}"/>
                  </a:ext>
                </a:extLst>
              </p:cNvPr>
              <p:cNvCxnSpPr>
                <a:cxnSpLocks/>
                <a:stCxn id="14" idx="4"/>
                <a:endCxn id="17" idx="0"/>
              </p:cNvCxnSpPr>
              <p:nvPr/>
            </p:nvCxnSpPr>
            <p:spPr>
              <a:xfrm>
                <a:off x="8339328" y="3489275"/>
                <a:ext cx="1326896" cy="8989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64F301-5832-4AB8-A102-AFC6D601DDEF}"/>
                  </a:ext>
                </a:extLst>
              </p:cNvPr>
              <p:cNvSpPr txBox="1"/>
              <p:nvPr/>
            </p:nvSpPr>
            <p:spPr>
              <a:xfrm>
                <a:off x="8911170" y="3562726"/>
                <a:ext cx="6497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w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A2F104-AC59-4315-A7CA-48A02222C35A}"/>
                </a:ext>
              </a:extLst>
            </p:cNvPr>
            <p:cNvSpPr txBox="1"/>
            <p:nvPr/>
          </p:nvSpPr>
          <p:spPr>
            <a:xfrm>
              <a:off x="7187418" y="620948"/>
              <a:ext cx="938964" cy="58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  <a:r>
                <a:rPr lang="en-US" sz="2400" i="1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sz="2400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6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9428EFAA-F32B-4929-93CC-1A62349E1258}"/>
              </a:ext>
            </a:extLst>
          </p:cNvPr>
          <p:cNvSpPr txBox="1">
            <a:spLocks/>
          </p:cNvSpPr>
          <p:nvPr/>
        </p:nvSpPr>
        <p:spPr>
          <a:xfrm>
            <a:off x="284018" y="278700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Schlesinger-Kozinec Algorithm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A6C50B-8539-40C1-B7A6-5DBFAA6B6CDC}"/>
              </a:ext>
            </a:extLst>
          </p:cNvPr>
          <p:cNvSpPr/>
          <p:nvPr/>
        </p:nvSpPr>
        <p:spPr>
          <a:xfrm>
            <a:off x="7461239" y="1222464"/>
            <a:ext cx="195662" cy="2002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2AE2A7-FED9-4979-A49B-6C6CB1BD1A83}"/>
              </a:ext>
            </a:extLst>
          </p:cNvPr>
          <p:cNvGrpSpPr/>
          <p:nvPr/>
        </p:nvGrpSpPr>
        <p:grpSpPr>
          <a:xfrm>
            <a:off x="1524000" y="620948"/>
            <a:ext cx="9144000" cy="5094052"/>
            <a:chOff x="1524000" y="620948"/>
            <a:chExt cx="9144000" cy="50940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79CE333-A16B-486D-AC5D-81DD567759D9}"/>
                </a:ext>
              </a:extLst>
            </p:cNvPr>
            <p:cNvGrpSpPr/>
            <p:nvPr/>
          </p:nvGrpSpPr>
          <p:grpSpPr>
            <a:xfrm>
              <a:off x="1524000" y="1143000"/>
              <a:ext cx="9144000" cy="4572000"/>
              <a:chOff x="5641848" y="1662684"/>
              <a:chExt cx="6327648" cy="3189946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03BC01-98D4-45BC-AAEE-1F32AF48BCF7}"/>
                  </a:ext>
                </a:extLst>
              </p:cNvPr>
              <p:cNvSpPr/>
              <p:nvPr/>
            </p:nvSpPr>
            <p:spPr>
              <a:xfrm>
                <a:off x="5641848" y="1804416"/>
                <a:ext cx="2697480" cy="2615184"/>
              </a:xfrm>
              <a:custGeom>
                <a:avLst/>
                <a:gdLst>
                  <a:gd name="connsiteX0" fmla="*/ 731520 w 2697480"/>
                  <a:gd name="connsiteY0" fmla="*/ 2505456 h 2615184"/>
                  <a:gd name="connsiteX1" fmla="*/ 2258568 w 2697480"/>
                  <a:gd name="connsiteY1" fmla="*/ 2615184 h 2615184"/>
                  <a:gd name="connsiteX2" fmla="*/ 2697480 w 2697480"/>
                  <a:gd name="connsiteY2" fmla="*/ 1618488 h 2615184"/>
                  <a:gd name="connsiteX3" fmla="*/ 2112264 w 2697480"/>
                  <a:gd name="connsiteY3" fmla="*/ 246888 h 2615184"/>
                  <a:gd name="connsiteX4" fmla="*/ 1106424 w 2697480"/>
                  <a:gd name="connsiteY4" fmla="*/ 0 h 2615184"/>
                  <a:gd name="connsiteX5" fmla="*/ 0 w 2697480"/>
                  <a:gd name="connsiteY5" fmla="*/ 1124712 h 2615184"/>
                  <a:gd name="connsiteX6" fmla="*/ 731520 w 2697480"/>
                  <a:gd name="connsiteY6" fmla="*/ 2505456 h 261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480" h="2615184">
                    <a:moveTo>
                      <a:pt x="731520" y="2505456"/>
                    </a:moveTo>
                    <a:lnTo>
                      <a:pt x="2258568" y="2615184"/>
                    </a:lnTo>
                    <a:lnTo>
                      <a:pt x="2697480" y="1618488"/>
                    </a:lnTo>
                    <a:lnTo>
                      <a:pt x="2112264" y="246888"/>
                    </a:lnTo>
                    <a:lnTo>
                      <a:pt x="1106424" y="0"/>
                    </a:lnTo>
                    <a:lnTo>
                      <a:pt x="0" y="1124712"/>
                    </a:lnTo>
                    <a:lnTo>
                      <a:pt x="731520" y="2505456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58EA4EF-DEB6-43A1-B652-6873E42AB4A7}"/>
                  </a:ext>
                </a:extLst>
              </p:cNvPr>
              <p:cNvSpPr/>
              <p:nvPr/>
            </p:nvSpPr>
            <p:spPr>
              <a:xfrm rot="346135">
                <a:off x="9701784" y="1662684"/>
                <a:ext cx="2267712" cy="2898648"/>
              </a:xfrm>
              <a:custGeom>
                <a:avLst/>
                <a:gdLst>
                  <a:gd name="connsiteX0" fmla="*/ 128016 w 2267712"/>
                  <a:gd name="connsiteY0" fmla="*/ 2898648 h 2898648"/>
                  <a:gd name="connsiteX1" fmla="*/ 0 w 2267712"/>
                  <a:gd name="connsiteY1" fmla="*/ 256032 h 2898648"/>
                  <a:gd name="connsiteX2" fmla="*/ 969264 w 2267712"/>
                  <a:gd name="connsiteY2" fmla="*/ 0 h 2898648"/>
                  <a:gd name="connsiteX3" fmla="*/ 2267712 w 2267712"/>
                  <a:gd name="connsiteY3" fmla="*/ 841248 h 2898648"/>
                  <a:gd name="connsiteX4" fmla="*/ 1737360 w 2267712"/>
                  <a:gd name="connsiteY4" fmla="*/ 2587752 h 2898648"/>
                  <a:gd name="connsiteX5" fmla="*/ 128016 w 2267712"/>
                  <a:gd name="connsiteY5" fmla="*/ 2898648 h 289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7712" h="2898648">
                    <a:moveTo>
                      <a:pt x="128016" y="2898648"/>
                    </a:moveTo>
                    <a:lnTo>
                      <a:pt x="0" y="256032"/>
                    </a:lnTo>
                    <a:lnTo>
                      <a:pt x="969264" y="0"/>
                    </a:lnTo>
                    <a:lnTo>
                      <a:pt x="2267712" y="841248"/>
                    </a:lnTo>
                    <a:lnTo>
                      <a:pt x="1737360" y="2587752"/>
                    </a:lnTo>
                    <a:lnTo>
                      <a:pt x="128016" y="2898648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33D9D-7BC3-4ACC-B519-086185FC2DCC}"/>
                  </a:ext>
                </a:extLst>
              </p:cNvPr>
              <p:cNvSpPr txBox="1"/>
              <p:nvPr/>
            </p:nvSpPr>
            <p:spPr>
              <a:xfrm>
                <a:off x="5715000" y="4483298"/>
                <a:ext cx="1017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neg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8CE14FF-E001-4FD6-AACE-A0CEC588839A}"/>
                  </a:ext>
                </a:extLst>
              </p:cNvPr>
              <p:cNvSpPr txBox="1"/>
              <p:nvPr/>
            </p:nvSpPr>
            <p:spPr>
              <a:xfrm>
                <a:off x="10753406" y="4419600"/>
                <a:ext cx="1017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pos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06192A-F5D7-4CC0-B387-B5E086EDCA0B}"/>
                  </a:ext>
                </a:extLst>
              </p:cNvPr>
              <p:cNvSpPr/>
              <p:nvPr/>
            </p:nvSpPr>
            <p:spPr>
              <a:xfrm>
                <a:off x="9612106" y="4391858"/>
                <a:ext cx="135398" cy="13539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07EC80-45F1-424B-B91A-898070588512}"/>
                  </a:ext>
                </a:extLst>
              </p:cNvPr>
              <p:cNvSpPr txBox="1"/>
              <p:nvPr/>
            </p:nvSpPr>
            <p:spPr>
              <a:xfrm>
                <a:off x="9341342" y="4388250"/>
                <a:ext cx="6497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sz="2400" i="1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pos</a:t>
                </a:r>
                <a:endParaRPr lang="en-US" sz="24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A4D8FE1-E568-4B80-9A1A-972DB3BC10AD}"/>
                  </a:ext>
                </a:extLst>
              </p:cNvPr>
              <p:cNvSpPr/>
              <p:nvPr/>
            </p:nvSpPr>
            <p:spPr>
              <a:xfrm>
                <a:off x="8279052" y="3368724"/>
                <a:ext cx="120551" cy="120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4794C7-1DA7-4A4B-AEFB-14D8858B793F}"/>
                  </a:ext>
                </a:extLst>
              </p:cNvPr>
              <p:cNvSpPr txBox="1"/>
              <p:nvPr/>
            </p:nvSpPr>
            <p:spPr>
              <a:xfrm>
                <a:off x="7629289" y="3142157"/>
                <a:ext cx="6497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err="1">
                    <a:solidFill>
                      <a:schemeClr val="accent5">
                        <a:lumMod val="50000"/>
                      </a:schemeClr>
                    </a:solidFill>
                  </a:rPr>
                  <a:t>p</a:t>
                </a:r>
                <a:r>
                  <a:rPr lang="en-US" sz="2400" i="1" baseline="-25000" dirty="0" err="1">
                    <a:solidFill>
                      <a:schemeClr val="accent5">
                        <a:lumMod val="50000"/>
                      </a:schemeClr>
                    </a:solidFill>
                  </a:rPr>
                  <a:t>neg</a:t>
                </a:r>
                <a:endParaRPr lang="en-US" sz="2400" i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A2F104-AC59-4315-A7CA-48A02222C35A}"/>
                </a:ext>
              </a:extLst>
            </p:cNvPr>
            <p:cNvSpPr txBox="1"/>
            <p:nvPr/>
          </p:nvSpPr>
          <p:spPr>
            <a:xfrm>
              <a:off x="7187418" y="620948"/>
              <a:ext cx="938964" cy="58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  <a:r>
                <a:rPr lang="en-US" sz="2400" i="1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sz="2400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9BC6-1834-40EB-9072-E86DE27F82E4}"/>
              </a:ext>
            </a:extLst>
          </p:cNvPr>
          <p:cNvSpPr/>
          <p:nvPr/>
        </p:nvSpPr>
        <p:spPr>
          <a:xfrm rot="320398">
            <a:off x="7069322" y="3455764"/>
            <a:ext cx="360627" cy="351667"/>
          </a:xfrm>
          <a:prstGeom prst="rect">
            <a:avLst/>
          </a:prstGeom>
          <a:noFill/>
          <a:ln>
            <a:solidFill>
              <a:srgbClr val="00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F93E9BA-510F-4E8B-805E-45E27764A866}"/>
              </a:ext>
            </a:extLst>
          </p:cNvPr>
          <p:cNvCxnSpPr>
            <a:cxnSpLocks/>
          </p:cNvCxnSpPr>
          <p:nvPr/>
        </p:nvCxnSpPr>
        <p:spPr>
          <a:xfrm>
            <a:off x="5393940" y="3746730"/>
            <a:ext cx="1917480" cy="12668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AE309F4-CC9B-4124-9917-2155DDCF069A}"/>
              </a:ext>
            </a:extLst>
          </p:cNvPr>
          <p:cNvSpPr txBox="1"/>
          <p:nvPr/>
        </p:nvSpPr>
        <p:spPr>
          <a:xfrm>
            <a:off x="6220302" y="3850236"/>
            <a:ext cx="938964" cy="6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E24C25-5BDE-4FB9-9FA2-5C01833C18C8}"/>
              </a:ext>
            </a:extLst>
          </p:cNvPr>
          <p:cNvCxnSpPr>
            <a:cxnSpLocks/>
          </p:cNvCxnSpPr>
          <p:nvPr/>
        </p:nvCxnSpPr>
        <p:spPr>
          <a:xfrm flipH="1">
            <a:off x="7366858" y="1374445"/>
            <a:ext cx="185923" cy="37232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8ADC426-F7E3-48FC-87AA-BA02F43CAF67}"/>
              </a:ext>
            </a:extLst>
          </p:cNvPr>
          <p:cNvSpPr txBox="1"/>
          <p:nvPr/>
        </p:nvSpPr>
        <p:spPr>
          <a:xfrm>
            <a:off x="7514215" y="2474450"/>
            <a:ext cx="1470845" cy="52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v</a:t>
            </a:r>
            <a:r>
              <a:rPr lang="en-US" i="1" baseline="-25000" dirty="0" err="1">
                <a:solidFill>
                  <a:schemeClr val="accent1"/>
                </a:solidFill>
              </a:rPr>
              <a:t>pos</a:t>
            </a:r>
            <a:r>
              <a:rPr lang="en-US" dirty="0">
                <a:solidFill>
                  <a:schemeClr val="accent1"/>
                </a:solidFill>
              </a:rPr>
              <a:t> - </a:t>
            </a:r>
            <a:r>
              <a:rPr lang="en-US" i="1" dirty="0" err="1">
                <a:solidFill>
                  <a:schemeClr val="accent1"/>
                </a:solidFill>
              </a:rPr>
              <a:t>p</a:t>
            </a:r>
            <a:r>
              <a:rPr lang="en-US" i="1" baseline="-25000" dirty="0" err="1">
                <a:solidFill>
                  <a:schemeClr val="accent1"/>
                </a:solidFill>
              </a:rPr>
              <a:t>pos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EDCC8F-4EF2-4737-A52D-EE2973901763}"/>
              </a:ext>
            </a:extLst>
          </p:cNvPr>
          <p:cNvSpPr txBox="1"/>
          <p:nvPr/>
        </p:nvSpPr>
        <p:spPr>
          <a:xfrm>
            <a:off x="5926169" y="3160266"/>
            <a:ext cx="938964" cy="6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w*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99F9BA-E5A9-4075-A7FF-87EA7B63A007}"/>
              </a:ext>
            </a:extLst>
          </p:cNvPr>
          <p:cNvSpPr/>
          <p:nvPr/>
        </p:nvSpPr>
        <p:spPr>
          <a:xfrm>
            <a:off x="7310258" y="3732240"/>
            <a:ext cx="195662" cy="190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32ACB3-8E2F-44F0-92A1-4D5BECAC3EAC}"/>
              </a:ext>
            </a:extLst>
          </p:cNvPr>
          <p:cNvSpPr txBox="1"/>
          <p:nvPr/>
        </p:nvSpPr>
        <p:spPr>
          <a:xfrm>
            <a:off x="7463510" y="3375745"/>
            <a:ext cx="1336075" cy="6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2400" i="1" baseline="-25000" dirty="0" err="1">
                <a:solidFill>
                  <a:schemeClr val="accent1">
                    <a:lumMod val="50000"/>
                  </a:schemeClr>
                </a:solidFill>
              </a:rPr>
              <a:t>pos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*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90EB16-B6CD-466F-8635-3D91CB014E63}"/>
              </a:ext>
            </a:extLst>
          </p:cNvPr>
          <p:cNvCxnSpPr>
            <a:cxnSpLocks/>
          </p:cNvCxnSpPr>
          <p:nvPr/>
        </p:nvCxnSpPr>
        <p:spPr>
          <a:xfrm>
            <a:off x="5346241" y="3667929"/>
            <a:ext cx="2098822" cy="169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2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9428EFAA-F32B-4929-93CC-1A62349E1258}"/>
              </a:ext>
            </a:extLst>
          </p:cNvPr>
          <p:cNvSpPr txBox="1">
            <a:spLocks/>
          </p:cNvSpPr>
          <p:nvPr/>
        </p:nvSpPr>
        <p:spPr>
          <a:xfrm>
            <a:off x="284018" y="278700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Schlesinger-Kozinec Algorithm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A6C50B-8539-40C1-B7A6-5DBFAA6B6CDC}"/>
              </a:ext>
            </a:extLst>
          </p:cNvPr>
          <p:cNvSpPr/>
          <p:nvPr/>
        </p:nvSpPr>
        <p:spPr>
          <a:xfrm>
            <a:off x="7461239" y="1222464"/>
            <a:ext cx="195662" cy="2002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2AE2A7-FED9-4979-A49B-6C6CB1BD1A83}"/>
              </a:ext>
            </a:extLst>
          </p:cNvPr>
          <p:cNvGrpSpPr/>
          <p:nvPr/>
        </p:nvGrpSpPr>
        <p:grpSpPr>
          <a:xfrm>
            <a:off x="1524000" y="620948"/>
            <a:ext cx="9144000" cy="5094052"/>
            <a:chOff x="1524000" y="620948"/>
            <a:chExt cx="9144000" cy="50940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79CE333-A16B-486D-AC5D-81DD567759D9}"/>
                </a:ext>
              </a:extLst>
            </p:cNvPr>
            <p:cNvGrpSpPr/>
            <p:nvPr/>
          </p:nvGrpSpPr>
          <p:grpSpPr>
            <a:xfrm>
              <a:off x="1524000" y="1143000"/>
              <a:ext cx="9144000" cy="4572000"/>
              <a:chOff x="5641848" y="1662684"/>
              <a:chExt cx="6327648" cy="3189946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03BC01-98D4-45BC-AAEE-1F32AF48BCF7}"/>
                  </a:ext>
                </a:extLst>
              </p:cNvPr>
              <p:cNvSpPr/>
              <p:nvPr/>
            </p:nvSpPr>
            <p:spPr>
              <a:xfrm>
                <a:off x="5641848" y="1804416"/>
                <a:ext cx="2697480" cy="2615184"/>
              </a:xfrm>
              <a:custGeom>
                <a:avLst/>
                <a:gdLst>
                  <a:gd name="connsiteX0" fmla="*/ 731520 w 2697480"/>
                  <a:gd name="connsiteY0" fmla="*/ 2505456 h 2615184"/>
                  <a:gd name="connsiteX1" fmla="*/ 2258568 w 2697480"/>
                  <a:gd name="connsiteY1" fmla="*/ 2615184 h 2615184"/>
                  <a:gd name="connsiteX2" fmla="*/ 2697480 w 2697480"/>
                  <a:gd name="connsiteY2" fmla="*/ 1618488 h 2615184"/>
                  <a:gd name="connsiteX3" fmla="*/ 2112264 w 2697480"/>
                  <a:gd name="connsiteY3" fmla="*/ 246888 h 2615184"/>
                  <a:gd name="connsiteX4" fmla="*/ 1106424 w 2697480"/>
                  <a:gd name="connsiteY4" fmla="*/ 0 h 2615184"/>
                  <a:gd name="connsiteX5" fmla="*/ 0 w 2697480"/>
                  <a:gd name="connsiteY5" fmla="*/ 1124712 h 2615184"/>
                  <a:gd name="connsiteX6" fmla="*/ 731520 w 2697480"/>
                  <a:gd name="connsiteY6" fmla="*/ 2505456 h 261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480" h="2615184">
                    <a:moveTo>
                      <a:pt x="731520" y="2505456"/>
                    </a:moveTo>
                    <a:lnTo>
                      <a:pt x="2258568" y="2615184"/>
                    </a:lnTo>
                    <a:lnTo>
                      <a:pt x="2697480" y="1618488"/>
                    </a:lnTo>
                    <a:lnTo>
                      <a:pt x="2112264" y="246888"/>
                    </a:lnTo>
                    <a:lnTo>
                      <a:pt x="1106424" y="0"/>
                    </a:lnTo>
                    <a:lnTo>
                      <a:pt x="0" y="1124712"/>
                    </a:lnTo>
                    <a:lnTo>
                      <a:pt x="731520" y="2505456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58EA4EF-DEB6-43A1-B652-6873E42AB4A7}"/>
                  </a:ext>
                </a:extLst>
              </p:cNvPr>
              <p:cNvSpPr/>
              <p:nvPr/>
            </p:nvSpPr>
            <p:spPr>
              <a:xfrm rot="346135">
                <a:off x="9701784" y="1662684"/>
                <a:ext cx="2267712" cy="2898648"/>
              </a:xfrm>
              <a:custGeom>
                <a:avLst/>
                <a:gdLst>
                  <a:gd name="connsiteX0" fmla="*/ 128016 w 2267712"/>
                  <a:gd name="connsiteY0" fmla="*/ 2898648 h 2898648"/>
                  <a:gd name="connsiteX1" fmla="*/ 0 w 2267712"/>
                  <a:gd name="connsiteY1" fmla="*/ 256032 h 2898648"/>
                  <a:gd name="connsiteX2" fmla="*/ 969264 w 2267712"/>
                  <a:gd name="connsiteY2" fmla="*/ 0 h 2898648"/>
                  <a:gd name="connsiteX3" fmla="*/ 2267712 w 2267712"/>
                  <a:gd name="connsiteY3" fmla="*/ 841248 h 2898648"/>
                  <a:gd name="connsiteX4" fmla="*/ 1737360 w 2267712"/>
                  <a:gd name="connsiteY4" fmla="*/ 2587752 h 2898648"/>
                  <a:gd name="connsiteX5" fmla="*/ 128016 w 2267712"/>
                  <a:gd name="connsiteY5" fmla="*/ 2898648 h 289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7712" h="2898648">
                    <a:moveTo>
                      <a:pt x="128016" y="2898648"/>
                    </a:moveTo>
                    <a:lnTo>
                      <a:pt x="0" y="256032"/>
                    </a:lnTo>
                    <a:lnTo>
                      <a:pt x="969264" y="0"/>
                    </a:lnTo>
                    <a:lnTo>
                      <a:pt x="2267712" y="841248"/>
                    </a:lnTo>
                    <a:lnTo>
                      <a:pt x="1737360" y="2587752"/>
                    </a:lnTo>
                    <a:lnTo>
                      <a:pt x="128016" y="2898648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33D9D-7BC3-4ACC-B519-086185FC2DCC}"/>
                  </a:ext>
                </a:extLst>
              </p:cNvPr>
              <p:cNvSpPr txBox="1"/>
              <p:nvPr/>
            </p:nvSpPr>
            <p:spPr>
              <a:xfrm>
                <a:off x="5715000" y="4483298"/>
                <a:ext cx="1017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neg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8CE14FF-E001-4FD6-AACE-A0CEC588839A}"/>
                  </a:ext>
                </a:extLst>
              </p:cNvPr>
              <p:cNvSpPr txBox="1"/>
              <p:nvPr/>
            </p:nvSpPr>
            <p:spPr>
              <a:xfrm>
                <a:off x="10753406" y="4419600"/>
                <a:ext cx="1017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pos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06192A-F5D7-4CC0-B387-B5E086EDCA0B}"/>
                  </a:ext>
                </a:extLst>
              </p:cNvPr>
              <p:cNvSpPr/>
              <p:nvPr/>
            </p:nvSpPr>
            <p:spPr>
              <a:xfrm>
                <a:off x="9612106" y="4391858"/>
                <a:ext cx="135398" cy="13539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A4D8FE1-E568-4B80-9A1A-972DB3BC10AD}"/>
                  </a:ext>
                </a:extLst>
              </p:cNvPr>
              <p:cNvSpPr/>
              <p:nvPr/>
            </p:nvSpPr>
            <p:spPr>
              <a:xfrm>
                <a:off x="8279052" y="3368724"/>
                <a:ext cx="120551" cy="120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4794C7-1DA7-4A4B-AEFB-14D8858B793F}"/>
                  </a:ext>
                </a:extLst>
              </p:cNvPr>
              <p:cNvSpPr txBox="1"/>
              <p:nvPr/>
            </p:nvSpPr>
            <p:spPr>
              <a:xfrm>
                <a:off x="7629289" y="3142157"/>
                <a:ext cx="6497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err="1">
                    <a:solidFill>
                      <a:schemeClr val="accent5">
                        <a:lumMod val="50000"/>
                      </a:schemeClr>
                    </a:solidFill>
                  </a:rPr>
                  <a:t>p</a:t>
                </a:r>
                <a:r>
                  <a:rPr lang="en-US" sz="2400" i="1" baseline="-25000" dirty="0" err="1">
                    <a:solidFill>
                      <a:schemeClr val="accent5">
                        <a:lumMod val="50000"/>
                      </a:schemeClr>
                    </a:solidFill>
                  </a:rPr>
                  <a:t>neg</a:t>
                </a:r>
                <a:endParaRPr lang="en-US" sz="2400" i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A2F104-AC59-4315-A7CA-48A02222C35A}"/>
                </a:ext>
              </a:extLst>
            </p:cNvPr>
            <p:cNvSpPr txBox="1"/>
            <p:nvPr/>
          </p:nvSpPr>
          <p:spPr>
            <a:xfrm>
              <a:off x="7187418" y="620948"/>
              <a:ext cx="938964" cy="58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  <a:r>
                <a:rPr lang="en-US" sz="2400" i="1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sz="2400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4EDCC8F-4EF2-4737-A52D-EE2973901763}"/>
              </a:ext>
            </a:extLst>
          </p:cNvPr>
          <p:cNvSpPr txBox="1"/>
          <p:nvPr/>
        </p:nvSpPr>
        <p:spPr>
          <a:xfrm>
            <a:off x="5926169" y="3160266"/>
            <a:ext cx="93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99F9BA-E5A9-4075-A7FF-87EA7B63A007}"/>
              </a:ext>
            </a:extLst>
          </p:cNvPr>
          <p:cNvSpPr/>
          <p:nvPr/>
        </p:nvSpPr>
        <p:spPr>
          <a:xfrm>
            <a:off x="7310258" y="3732240"/>
            <a:ext cx="195662" cy="190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32ACB3-8E2F-44F0-92A1-4D5BECAC3EAC}"/>
              </a:ext>
            </a:extLst>
          </p:cNvPr>
          <p:cNvSpPr txBox="1"/>
          <p:nvPr/>
        </p:nvSpPr>
        <p:spPr>
          <a:xfrm>
            <a:off x="7463510" y="3375745"/>
            <a:ext cx="133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2400" i="1" baseline="-25000" dirty="0" err="1">
                <a:solidFill>
                  <a:schemeClr val="accent1">
                    <a:lumMod val="50000"/>
                  </a:schemeClr>
                </a:solidFill>
              </a:rPr>
              <a:t>pos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90EB16-B6CD-466F-8635-3D91CB014E63}"/>
              </a:ext>
            </a:extLst>
          </p:cNvPr>
          <p:cNvCxnSpPr>
            <a:cxnSpLocks/>
          </p:cNvCxnSpPr>
          <p:nvPr/>
        </p:nvCxnSpPr>
        <p:spPr>
          <a:xfrm>
            <a:off x="5346241" y="3667929"/>
            <a:ext cx="2098822" cy="169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2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Let’s see it in action!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Let’s see it in action!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4CC85E-6547-4F1C-8B8A-845C16BC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3AF14-0D1C-41B5-A30C-F7C632694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34" y="630617"/>
            <a:ext cx="5596766" cy="5596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DD0DF-D96E-412D-A0B9-A74C887BC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16" y="630617"/>
            <a:ext cx="5596766" cy="5596766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So that was the linearly separable case…</a:t>
            </a:r>
          </a:p>
        </p:txBody>
      </p:sp>
    </p:spTree>
    <p:extLst>
      <p:ext uri="{BB962C8B-B14F-4D97-AF65-F5344CB8AC3E}">
        <p14:creationId xmlns:p14="http://schemas.microsoft.com/office/powerpoint/2010/main" val="252584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3AF14-0D1C-41B5-A30C-F7C632694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34" y="630617"/>
            <a:ext cx="5596766" cy="5596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DD0DF-D96E-412D-A0B9-A74C887BC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16" y="630617"/>
            <a:ext cx="5596766" cy="5596766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So that was the linearly separable case…</a:t>
            </a:r>
          </a:p>
        </p:txBody>
      </p:sp>
    </p:spTree>
    <p:extLst>
      <p:ext uri="{BB962C8B-B14F-4D97-AF65-F5344CB8AC3E}">
        <p14:creationId xmlns:p14="http://schemas.microsoft.com/office/powerpoint/2010/main" val="13208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9DD0DF-D96E-412D-A0B9-A74C887B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617" y="704189"/>
            <a:ext cx="5596766" cy="5596766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Just try it, maybe it’ll work?</a:t>
            </a:r>
          </a:p>
        </p:txBody>
      </p:sp>
    </p:spTree>
    <p:extLst>
      <p:ext uri="{BB962C8B-B14F-4D97-AF65-F5344CB8AC3E}">
        <p14:creationId xmlns:p14="http://schemas.microsoft.com/office/powerpoint/2010/main" val="7840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5AEE51-12D1-4BDC-BA2B-7B1F8E62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How do Support Vector Machines (SVMs) work?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B09F0-02F0-4810-B1C8-D84458BF7BE0}"/>
              </a:ext>
            </a:extLst>
          </p:cNvPr>
          <p:cNvGrpSpPr/>
          <p:nvPr/>
        </p:nvGrpSpPr>
        <p:grpSpPr>
          <a:xfrm>
            <a:off x="3842328" y="2506425"/>
            <a:ext cx="1681018" cy="2614216"/>
            <a:chOff x="9559636" y="2558472"/>
            <a:chExt cx="1348509" cy="2097118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268829A-653F-4836-A0C2-45CBA42D33E6}"/>
                </a:ext>
              </a:extLst>
            </p:cNvPr>
            <p:cNvSpPr/>
            <p:nvPr/>
          </p:nvSpPr>
          <p:spPr>
            <a:xfrm>
              <a:off x="9974562" y="2977958"/>
              <a:ext cx="518656" cy="1258146"/>
            </a:xfrm>
            <a:prstGeom prst="downArrow">
              <a:avLst>
                <a:gd name="adj1" fmla="val 45428"/>
                <a:gd name="adj2" fmla="val 6971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0ABEF2-8294-4482-9576-C426847ED4B5}"/>
                </a:ext>
              </a:extLst>
            </p:cNvPr>
            <p:cNvSpPr/>
            <p:nvPr/>
          </p:nvSpPr>
          <p:spPr>
            <a:xfrm>
              <a:off x="9559636" y="2558472"/>
              <a:ext cx="1348509" cy="419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AC1E4B-4F4F-4456-86A6-9A5122A0DE54}"/>
                </a:ext>
              </a:extLst>
            </p:cNvPr>
            <p:cNvSpPr/>
            <p:nvPr/>
          </p:nvSpPr>
          <p:spPr>
            <a:xfrm>
              <a:off x="9559636" y="4236104"/>
              <a:ext cx="1348509" cy="419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Output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C6BE2-76C9-450F-B29C-00FFBC095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02" b="100000" l="977" r="97656">
                        <a14:foregroundMark x1="87305" y1="29883" x2="97656" y2="36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799" y="3104024"/>
            <a:ext cx="1419013" cy="1419013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D49F49A-CCAA-427B-95F7-1CE27FA397EB}"/>
              </a:ext>
            </a:extLst>
          </p:cNvPr>
          <p:cNvSpPr/>
          <p:nvPr/>
        </p:nvSpPr>
        <p:spPr>
          <a:xfrm rot="16200000">
            <a:off x="2094635" y="2855711"/>
            <a:ext cx="2614217" cy="1915640"/>
          </a:xfrm>
          <a:prstGeom prst="triangle">
            <a:avLst/>
          </a:prstGeom>
          <a:solidFill>
            <a:srgbClr val="7F7F7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292205B-28AB-4ACB-A5F5-03BFC87EA94F}"/>
              </a:ext>
            </a:extLst>
          </p:cNvPr>
          <p:cNvSpPr/>
          <p:nvPr/>
        </p:nvSpPr>
        <p:spPr>
          <a:xfrm>
            <a:off x="8451274" y="4447517"/>
            <a:ext cx="443344" cy="976504"/>
          </a:xfrm>
          <a:prstGeom prst="downArrow">
            <a:avLst>
              <a:gd name="adj1" fmla="val 42332"/>
              <a:gd name="adj2" fmla="val 69774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E639A79-E069-4B39-B097-EC31097EC15F}"/>
              </a:ext>
            </a:extLst>
          </p:cNvPr>
          <p:cNvSpPr/>
          <p:nvPr/>
        </p:nvSpPr>
        <p:spPr>
          <a:xfrm>
            <a:off x="8451274" y="2413996"/>
            <a:ext cx="443344" cy="976504"/>
          </a:xfrm>
          <a:prstGeom prst="downArrow">
            <a:avLst>
              <a:gd name="adj1" fmla="val 42332"/>
              <a:gd name="adj2" fmla="val 6977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C3B481-42D8-49F2-9E2A-7BA5ED3F972D}"/>
              </a:ext>
            </a:extLst>
          </p:cNvPr>
          <p:cNvSpPr/>
          <p:nvPr/>
        </p:nvSpPr>
        <p:spPr>
          <a:xfrm>
            <a:off x="7832438" y="1983501"/>
            <a:ext cx="1681018" cy="522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781A47-7838-49EA-99DA-4A46CF269FDB}"/>
              </a:ext>
            </a:extLst>
          </p:cNvPr>
          <p:cNvSpPr/>
          <p:nvPr/>
        </p:nvSpPr>
        <p:spPr>
          <a:xfrm>
            <a:off x="7684657" y="5458319"/>
            <a:ext cx="1976580" cy="5229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Predicted Output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60F351-96A8-48FC-9600-8F5A808E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02" b="100000" l="977" r="97656">
                        <a14:foregroundMark x1="87305" y1="29883" x2="97656" y2="36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3439" y="3120930"/>
            <a:ext cx="1419013" cy="141901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244CBE-252E-47D6-801E-0308D6380A94}"/>
              </a:ext>
            </a:extLst>
          </p:cNvPr>
          <p:cNvCxnSpPr/>
          <p:nvPr/>
        </p:nvCxnSpPr>
        <p:spPr>
          <a:xfrm>
            <a:off x="5818909" y="3805382"/>
            <a:ext cx="1450109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4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Convex Hull Reduction (RCH)</a:t>
            </a:r>
          </a:p>
        </p:txBody>
      </p:sp>
    </p:spTree>
    <p:extLst>
      <p:ext uri="{BB962C8B-B14F-4D97-AF65-F5344CB8AC3E}">
        <p14:creationId xmlns:p14="http://schemas.microsoft.com/office/powerpoint/2010/main" val="9667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Focus on unweighted case (RCH)</a:t>
            </a:r>
          </a:p>
        </p:txBody>
      </p:sp>
    </p:spTree>
    <p:extLst>
      <p:ext uri="{BB962C8B-B14F-4D97-AF65-F5344CB8AC3E}">
        <p14:creationId xmlns:p14="http://schemas.microsoft.com/office/powerpoint/2010/main" val="1677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Focus on unweighted case (RCH)</a:t>
            </a:r>
          </a:p>
        </p:txBody>
      </p:sp>
    </p:spTree>
    <p:extLst>
      <p:ext uri="{BB962C8B-B14F-4D97-AF65-F5344CB8AC3E}">
        <p14:creationId xmlns:p14="http://schemas.microsoft.com/office/powerpoint/2010/main" val="4093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Now reduce our overlapping convex hulls</a:t>
            </a:r>
          </a:p>
        </p:txBody>
      </p:sp>
    </p:spTree>
    <p:extLst>
      <p:ext uri="{BB962C8B-B14F-4D97-AF65-F5344CB8AC3E}">
        <p14:creationId xmlns:p14="http://schemas.microsoft.com/office/powerpoint/2010/main" val="33621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Now reduce our overlapping convex hulls</a:t>
            </a:r>
          </a:p>
        </p:txBody>
      </p:sp>
    </p:spTree>
    <p:extLst>
      <p:ext uri="{BB962C8B-B14F-4D97-AF65-F5344CB8AC3E}">
        <p14:creationId xmlns:p14="http://schemas.microsoft.com/office/powerpoint/2010/main" val="2024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Now reduce our overlapping convex hulls</a:t>
            </a:r>
          </a:p>
        </p:txBody>
      </p:sp>
    </p:spTree>
    <p:extLst>
      <p:ext uri="{BB962C8B-B14F-4D97-AF65-F5344CB8AC3E}">
        <p14:creationId xmlns:p14="http://schemas.microsoft.com/office/powerpoint/2010/main" val="21687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Now run the algorithm</a:t>
            </a:r>
          </a:p>
        </p:txBody>
      </p:sp>
    </p:spTree>
    <p:extLst>
      <p:ext uri="{BB962C8B-B14F-4D97-AF65-F5344CB8AC3E}">
        <p14:creationId xmlns:p14="http://schemas.microsoft.com/office/powerpoint/2010/main" val="32603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Now run the algorithm</a:t>
            </a:r>
          </a:p>
        </p:txBody>
      </p:sp>
    </p:spTree>
    <p:extLst>
      <p:ext uri="{BB962C8B-B14F-4D97-AF65-F5344CB8AC3E}">
        <p14:creationId xmlns:p14="http://schemas.microsoft.com/office/powerpoint/2010/main" val="6155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80" y="657111"/>
            <a:ext cx="5680942" cy="5680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EECAC-28C8-4E2B-8216-61E58E2A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58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Weighted case (WRCH)</a:t>
            </a:r>
          </a:p>
        </p:txBody>
      </p:sp>
    </p:spTree>
    <p:extLst>
      <p:ext uri="{BB962C8B-B14F-4D97-AF65-F5344CB8AC3E}">
        <p14:creationId xmlns:p14="http://schemas.microsoft.com/office/powerpoint/2010/main" val="4032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80" y="657111"/>
            <a:ext cx="5680942" cy="5680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EECAC-28C8-4E2B-8216-61E58E2A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58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Weighted case (WRCH)</a:t>
            </a:r>
          </a:p>
        </p:txBody>
      </p:sp>
    </p:spTree>
    <p:extLst>
      <p:ext uri="{BB962C8B-B14F-4D97-AF65-F5344CB8AC3E}">
        <p14:creationId xmlns:p14="http://schemas.microsoft.com/office/powerpoint/2010/main" val="16643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CD8AF1-DA0A-4598-8F88-834EF695E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54"/>
          <a:stretch/>
        </p:blipFill>
        <p:spPr>
          <a:xfrm>
            <a:off x="1939396" y="1876062"/>
            <a:ext cx="4156604" cy="439853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F821D4-4112-437A-A800-28706BEA4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798776"/>
              </p:ext>
            </p:extLst>
          </p:nvPr>
        </p:nvGraphicFramePr>
        <p:xfrm>
          <a:off x="8563490" y="2002823"/>
          <a:ext cx="2338536" cy="393400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169268">
                  <a:extLst>
                    <a:ext uri="{9D8B030D-6E8A-4147-A177-3AD203B41FA5}">
                      <a16:colId xmlns:a16="http://schemas.microsoft.com/office/drawing/2014/main" val="491078937"/>
                    </a:ext>
                  </a:extLst>
                </a:gridCol>
                <a:gridCol w="1169268">
                  <a:extLst>
                    <a:ext uri="{9D8B030D-6E8A-4147-A177-3AD203B41FA5}">
                      <a16:colId xmlns:a16="http://schemas.microsoft.com/office/drawing/2014/main" val="1167918"/>
                    </a:ext>
                  </a:extLst>
                </a:gridCol>
              </a:tblGrid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Petal.Length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Petal.Width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0401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05598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55256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181688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181461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8323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246472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206485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74424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49821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4B44B46-194D-4DA9-B10F-6633326A3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220501"/>
              </p:ext>
            </p:extLst>
          </p:nvPr>
        </p:nvGraphicFramePr>
        <p:xfrm>
          <a:off x="7041754" y="2396223"/>
          <a:ext cx="1521735" cy="354060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74135">
                  <a:extLst>
                    <a:ext uri="{9D8B030D-6E8A-4147-A177-3AD203B41FA5}">
                      <a16:colId xmlns:a16="http://schemas.microsoft.com/office/drawing/2014/main" val="3653561982"/>
                    </a:ext>
                  </a:extLst>
                </a:gridCol>
                <a:gridCol w="1047600">
                  <a:extLst>
                    <a:ext uri="{9D8B030D-6E8A-4147-A177-3AD203B41FA5}">
                      <a16:colId xmlns:a16="http://schemas.microsoft.com/office/drawing/2014/main" val="1878422858"/>
                    </a:ext>
                  </a:extLst>
                </a:gridCol>
              </a:tblGrid>
              <a:tr h="11802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Species 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43724"/>
                  </a:ext>
                </a:extLst>
              </a:tr>
              <a:tr h="1180200"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Species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21447"/>
                  </a:ext>
                </a:extLst>
              </a:tr>
              <a:tr h="1180200"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Species 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5801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FBB7AE0-CFB6-4230-B2CD-12E273722F03}"/>
              </a:ext>
            </a:extLst>
          </p:cNvPr>
          <p:cNvSpPr/>
          <p:nvPr/>
        </p:nvSpPr>
        <p:spPr>
          <a:xfrm>
            <a:off x="10986693" y="3578924"/>
            <a:ext cx="806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ℝ</a:t>
            </a:r>
            <a:r>
              <a:rPr lang="en-US" sz="3600" baseline="30000" dirty="0"/>
              <a:t>2</a:t>
            </a:r>
            <a:endParaRPr lang="en-US" sz="3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A20A13-7EAA-4C62-A7C7-ADC365A42899}"/>
              </a:ext>
            </a:extLst>
          </p:cNvPr>
          <p:cNvGrpSpPr/>
          <p:nvPr/>
        </p:nvGrpSpPr>
        <p:grpSpPr>
          <a:xfrm>
            <a:off x="2362200" y="2242457"/>
            <a:ext cx="3652157" cy="3603172"/>
            <a:chOff x="2362200" y="2242457"/>
            <a:chExt cx="3652157" cy="360317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B3BA18-CB6C-41B7-900A-0860E54613AD}"/>
                </a:ext>
              </a:extLst>
            </p:cNvPr>
            <p:cNvSpPr/>
            <p:nvPr/>
          </p:nvSpPr>
          <p:spPr>
            <a:xfrm>
              <a:off x="2362200" y="2260599"/>
              <a:ext cx="3251200" cy="3572933"/>
            </a:xfrm>
            <a:custGeom>
              <a:avLst/>
              <a:gdLst>
                <a:gd name="connsiteX0" fmla="*/ 25400 w 3251200"/>
                <a:gd name="connsiteY0" fmla="*/ 1473200 h 3530600"/>
                <a:gd name="connsiteX1" fmla="*/ 2743200 w 3251200"/>
                <a:gd name="connsiteY1" fmla="*/ 3530600 h 3530600"/>
                <a:gd name="connsiteX2" fmla="*/ 3251200 w 3251200"/>
                <a:gd name="connsiteY2" fmla="*/ 3530600 h 3530600"/>
                <a:gd name="connsiteX3" fmla="*/ 2048933 w 3251200"/>
                <a:gd name="connsiteY3" fmla="*/ 0 h 3530600"/>
                <a:gd name="connsiteX4" fmla="*/ 0 w 3251200"/>
                <a:gd name="connsiteY4" fmla="*/ 0 h 3530600"/>
                <a:gd name="connsiteX5" fmla="*/ 25400 w 3251200"/>
                <a:gd name="connsiteY5" fmla="*/ 1473200 h 35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200" h="3530600">
                  <a:moveTo>
                    <a:pt x="25400" y="1473200"/>
                  </a:moveTo>
                  <a:lnTo>
                    <a:pt x="2743200" y="3530600"/>
                  </a:lnTo>
                  <a:lnTo>
                    <a:pt x="3251200" y="3530600"/>
                  </a:lnTo>
                  <a:lnTo>
                    <a:pt x="2048933" y="0"/>
                  </a:lnTo>
                  <a:lnTo>
                    <a:pt x="0" y="0"/>
                  </a:lnTo>
                  <a:cubicBezTo>
                    <a:pt x="2822" y="499533"/>
                    <a:pt x="5645" y="999067"/>
                    <a:pt x="25400" y="1473200"/>
                  </a:cubicBezTo>
                  <a:close/>
                </a:path>
              </a:pathLst>
            </a:custGeom>
            <a:solidFill>
              <a:srgbClr val="00B73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5DC1A9-E04B-4766-954C-FBEE69949D59}"/>
                </a:ext>
              </a:extLst>
            </p:cNvPr>
            <p:cNvSpPr/>
            <p:nvPr/>
          </p:nvSpPr>
          <p:spPr>
            <a:xfrm>
              <a:off x="4403271" y="2242457"/>
              <a:ext cx="1611086" cy="3603172"/>
            </a:xfrm>
            <a:custGeom>
              <a:avLst/>
              <a:gdLst>
                <a:gd name="connsiteX0" fmla="*/ 0 w 1611086"/>
                <a:gd name="connsiteY0" fmla="*/ 16329 h 3603172"/>
                <a:gd name="connsiteX1" fmla="*/ 1208315 w 1611086"/>
                <a:gd name="connsiteY1" fmla="*/ 3603172 h 3603172"/>
                <a:gd name="connsiteX2" fmla="*/ 1611086 w 1611086"/>
                <a:gd name="connsiteY2" fmla="*/ 3603172 h 3603172"/>
                <a:gd name="connsiteX3" fmla="*/ 1611086 w 1611086"/>
                <a:gd name="connsiteY3" fmla="*/ 0 h 3603172"/>
                <a:gd name="connsiteX4" fmla="*/ 0 w 1611086"/>
                <a:gd name="connsiteY4" fmla="*/ 16329 h 36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086" h="3603172">
                  <a:moveTo>
                    <a:pt x="0" y="16329"/>
                  </a:moveTo>
                  <a:lnTo>
                    <a:pt x="1208315" y="3603172"/>
                  </a:lnTo>
                  <a:lnTo>
                    <a:pt x="1611086" y="3603172"/>
                  </a:lnTo>
                  <a:lnTo>
                    <a:pt x="1611086" y="0"/>
                  </a:lnTo>
                  <a:lnTo>
                    <a:pt x="0" y="16329"/>
                  </a:lnTo>
                  <a:close/>
                </a:path>
              </a:pathLst>
            </a:custGeom>
            <a:solidFill>
              <a:srgbClr val="609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063FF31-614A-457B-A201-F88693D6B003}"/>
                </a:ext>
              </a:extLst>
            </p:cNvPr>
            <p:cNvSpPr/>
            <p:nvPr/>
          </p:nvSpPr>
          <p:spPr>
            <a:xfrm>
              <a:off x="2389414" y="3750129"/>
              <a:ext cx="2721429" cy="2084614"/>
            </a:xfrm>
            <a:custGeom>
              <a:avLst/>
              <a:gdLst>
                <a:gd name="connsiteX0" fmla="*/ 0 w 2721429"/>
                <a:gd name="connsiteY0" fmla="*/ 0 h 2084614"/>
                <a:gd name="connsiteX1" fmla="*/ 2721429 w 2721429"/>
                <a:gd name="connsiteY1" fmla="*/ 2084614 h 2084614"/>
                <a:gd name="connsiteX2" fmla="*/ 0 w 2721429"/>
                <a:gd name="connsiteY2" fmla="*/ 2084614 h 2084614"/>
                <a:gd name="connsiteX3" fmla="*/ 0 w 2721429"/>
                <a:gd name="connsiteY3" fmla="*/ 0 h 208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1429" h="2084614">
                  <a:moveTo>
                    <a:pt x="0" y="0"/>
                  </a:moveTo>
                  <a:lnTo>
                    <a:pt x="2721429" y="2084614"/>
                  </a:lnTo>
                  <a:lnTo>
                    <a:pt x="0" y="2084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766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1FC709-8F7C-4233-BA4C-5D8707D64122}"/>
              </a:ext>
            </a:extLst>
          </p:cNvPr>
          <p:cNvCxnSpPr>
            <a:cxnSpLocks/>
            <a:stCxn id="19" idx="0"/>
            <a:endCxn id="18" idx="2"/>
          </p:cNvCxnSpPr>
          <p:nvPr/>
        </p:nvCxnSpPr>
        <p:spPr>
          <a:xfrm>
            <a:off x="4403271" y="2258786"/>
            <a:ext cx="1210129" cy="35747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2486E1-B1FB-4DB4-B0B4-E964296E3489}"/>
              </a:ext>
            </a:extLst>
          </p:cNvPr>
          <p:cNvCxnSpPr>
            <a:cxnSpLocks/>
            <a:stCxn id="20" idx="0"/>
            <a:endCxn id="18" idx="1"/>
          </p:cNvCxnSpPr>
          <p:nvPr/>
        </p:nvCxnSpPr>
        <p:spPr>
          <a:xfrm>
            <a:off x="2389414" y="3750129"/>
            <a:ext cx="2715986" cy="20834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What does training data look like?</a:t>
            </a:r>
            <a:r>
              <a:rPr lang="en-US" sz="2000" dirty="0"/>
              <a:t> (basic example)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632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80" y="657111"/>
            <a:ext cx="5680942" cy="5680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EECAC-28C8-4E2B-8216-61E58E2A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58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Reduce our overlapping CHs (weighted)</a:t>
            </a:r>
          </a:p>
        </p:txBody>
      </p:sp>
    </p:spTree>
    <p:extLst>
      <p:ext uri="{BB962C8B-B14F-4D97-AF65-F5344CB8AC3E}">
        <p14:creationId xmlns:p14="http://schemas.microsoft.com/office/powerpoint/2010/main" val="34981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529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Reduce our overlapping CHs (weighted)</a:t>
            </a:r>
          </a:p>
        </p:txBody>
      </p:sp>
    </p:spTree>
    <p:extLst>
      <p:ext uri="{BB962C8B-B14F-4D97-AF65-F5344CB8AC3E}">
        <p14:creationId xmlns:p14="http://schemas.microsoft.com/office/powerpoint/2010/main" val="11048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529" y="657111"/>
            <a:ext cx="5680942" cy="568094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Run the WRCH SVM</a:t>
            </a:r>
          </a:p>
        </p:txBody>
      </p:sp>
    </p:spTree>
    <p:extLst>
      <p:ext uri="{BB962C8B-B14F-4D97-AF65-F5344CB8AC3E}">
        <p14:creationId xmlns:p14="http://schemas.microsoft.com/office/powerpoint/2010/main" val="387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529" y="657111"/>
            <a:ext cx="5680942" cy="5680942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19827981-0F0B-416B-A744-0486029AA69A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Run the WRCH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AA5E45-BEFD-4656-A3B5-5EAA313D9FEB}"/>
                  </a:ext>
                </a:extLst>
              </p:cNvPr>
              <p:cNvSpPr txBox="1"/>
              <p:nvPr/>
            </p:nvSpPr>
            <p:spPr>
              <a:xfrm>
                <a:off x="9394371" y="3135672"/>
                <a:ext cx="1363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rgbClr val="FC606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AA5E45-BEFD-4656-A3B5-5EAA313D9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71" y="3135672"/>
                <a:ext cx="1363707" cy="276999"/>
              </a:xfrm>
              <a:prstGeom prst="rect">
                <a:avLst/>
              </a:prstGeom>
              <a:blipFill>
                <a:blip r:embed="rId3"/>
                <a:stretch>
                  <a:fillRect l="-2232" r="-35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1372BF-473E-436C-85D0-251648C53DEA}"/>
                  </a:ext>
                </a:extLst>
              </p:cNvPr>
              <p:cNvSpPr txBox="1"/>
              <p:nvPr/>
            </p:nvSpPr>
            <p:spPr>
              <a:xfrm>
                <a:off x="9394371" y="1707884"/>
                <a:ext cx="1363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1372BF-473E-436C-85D0-251648C53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71" y="1707884"/>
                <a:ext cx="1363707" cy="276999"/>
              </a:xfrm>
              <a:prstGeom prst="rect">
                <a:avLst/>
              </a:prstGeom>
              <a:blipFill>
                <a:blip r:embed="rId4"/>
                <a:stretch>
                  <a:fillRect l="-2232" r="-35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B4E32F-A26C-4E76-A392-C43866E3112E}"/>
                  </a:ext>
                </a:extLst>
              </p:cNvPr>
              <p:cNvSpPr txBox="1"/>
              <p:nvPr/>
            </p:nvSpPr>
            <p:spPr>
              <a:xfrm>
                <a:off x="9394372" y="2386400"/>
                <a:ext cx="1363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E5CA6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B4E32F-A26C-4E76-A392-C43866E31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72" y="2386400"/>
                <a:ext cx="1363707" cy="276999"/>
              </a:xfrm>
              <a:prstGeom prst="rect">
                <a:avLst/>
              </a:prstGeom>
              <a:blipFill>
                <a:blip r:embed="rId5"/>
                <a:stretch>
                  <a:fillRect l="-2232" r="-35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2015044-5883-4A7E-9446-71799A44A852}"/>
              </a:ext>
            </a:extLst>
          </p:cNvPr>
          <p:cNvSpPr txBox="1"/>
          <p:nvPr/>
        </p:nvSpPr>
        <p:spPr>
          <a:xfrm>
            <a:off x="8934450" y="3958284"/>
            <a:ext cx="296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Hyperplane is the perpendicular bisector of </a:t>
            </a:r>
            <a:r>
              <a:rPr lang="en-US" i="1" dirty="0"/>
              <a:t>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3D0993-7935-425F-9A27-7D8A5BCED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09" y="2159897"/>
            <a:ext cx="2675369" cy="26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CD8AF1-DA0A-4598-8F88-834EF695E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54"/>
          <a:stretch/>
        </p:blipFill>
        <p:spPr>
          <a:xfrm>
            <a:off x="1939396" y="1876062"/>
            <a:ext cx="4156604" cy="439853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F821D4-4112-437A-A800-28706BEA4A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63490" y="2002823"/>
          <a:ext cx="2338536" cy="393400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169268">
                  <a:extLst>
                    <a:ext uri="{9D8B030D-6E8A-4147-A177-3AD203B41FA5}">
                      <a16:colId xmlns:a16="http://schemas.microsoft.com/office/drawing/2014/main" val="491078937"/>
                    </a:ext>
                  </a:extLst>
                </a:gridCol>
                <a:gridCol w="1169268">
                  <a:extLst>
                    <a:ext uri="{9D8B030D-6E8A-4147-A177-3AD203B41FA5}">
                      <a16:colId xmlns:a16="http://schemas.microsoft.com/office/drawing/2014/main" val="1167918"/>
                    </a:ext>
                  </a:extLst>
                </a:gridCol>
              </a:tblGrid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Petal.Length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Petal.Width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0401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05598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55256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181688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181461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8323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246472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206485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74424"/>
                  </a:ext>
                </a:extLst>
              </a:tr>
              <a:tr h="39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49821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4B44B46-194D-4DA9-B10F-6633326A361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41754" y="2396223"/>
          <a:ext cx="1521735" cy="354060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74135">
                  <a:extLst>
                    <a:ext uri="{9D8B030D-6E8A-4147-A177-3AD203B41FA5}">
                      <a16:colId xmlns:a16="http://schemas.microsoft.com/office/drawing/2014/main" val="3653561982"/>
                    </a:ext>
                  </a:extLst>
                </a:gridCol>
                <a:gridCol w="1047600">
                  <a:extLst>
                    <a:ext uri="{9D8B030D-6E8A-4147-A177-3AD203B41FA5}">
                      <a16:colId xmlns:a16="http://schemas.microsoft.com/office/drawing/2014/main" val="1878422858"/>
                    </a:ext>
                  </a:extLst>
                </a:gridCol>
              </a:tblGrid>
              <a:tr h="11802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Species 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43724"/>
                  </a:ext>
                </a:extLst>
              </a:tr>
              <a:tr h="1180200"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Species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21447"/>
                  </a:ext>
                </a:extLst>
              </a:tr>
              <a:tr h="1180200"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Species 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9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5801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FBB7AE0-CFB6-4230-B2CD-12E273722F03}"/>
              </a:ext>
            </a:extLst>
          </p:cNvPr>
          <p:cNvSpPr/>
          <p:nvPr/>
        </p:nvSpPr>
        <p:spPr>
          <a:xfrm>
            <a:off x="10986693" y="3578924"/>
            <a:ext cx="806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ℝ</a:t>
            </a:r>
            <a:r>
              <a:rPr lang="en-US" sz="3600" baseline="30000" dirty="0"/>
              <a:t>2</a:t>
            </a:r>
            <a:endParaRPr lang="en-US" sz="3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A20A13-7EAA-4C62-A7C7-ADC365A42899}"/>
              </a:ext>
            </a:extLst>
          </p:cNvPr>
          <p:cNvGrpSpPr/>
          <p:nvPr/>
        </p:nvGrpSpPr>
        <p:grpSpPr>
          <a:xfrm>
            <a:off x="2362200" y="2242457"/>
            <a:ext cx="3652157" cy="3603172"/>
            <a:chOff x="2362200" y="2242457"/>
            <a:chExt cx="3652157" cy="360317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B3BA18-CB6C-41B7-900A-0860E54613AD}"/>
                </a:ext>
              </a:extLst>
            </p:cNvPr>
            <p:cNvSpPr/>
            <p:nvPr/>
          </p:nvSpPr>
          <p:spPr>
            <a:xfrm>
              <a:off x="2362200" y="2260599"/>
              <a:ext cx="3251200" cy="3572933"/>
            </a:xfrm>
            <a:custGeom>
              <a:avLst/>
              <a:gdLst>
                <a:gd name="connsiteX0" fmla="*/ 25400 w 3251200"/>
                <a:gd name="connsiteY0" fmla="*/ 1473200 h 3530600"/>
                <a:gd name="connsiteX1" fmla="*/ 2743200 w 3251200"/>
                <a:gd name="connsiteY1" fmla="*/ 3530600 h 3530600"/>
                <a:gd name="connsiteX2" fmla="*/ 3251200 w 3251200"/>
                <a:gd name="connsiteY2" fmla="*/ 3530600 h 3530600"/>
                <a:gd name="connsiteX3" fmla="*/ 2048933 w 3251200"/>
                <a:gd name="connsiteY3" fmla="*/ 0 h 3530600"/>
                <a:gd name="connsiteX4" fmla="*/ 0 w 3251200"/>
                <a:gd name="connsiteY4" fmla="*/ 0 h 3530600"/>
                <a:gd name="connsiteX5" fmla="*/ 25400 w 3251200"/>
                <a:gd name="connsiteY5" fmla="*/ 1473200 h 35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200" h="3530600">
                  <a:moveTo>
                    <a:pt x="25400" y="1473200"/>
                  </a:moveTo>
                  <a:lnTo>
                    <a:pt x="2743200" y="3530600"/>
                  </a:lnTo>
                  <a:lnTo>
                    <a:pt x="3251200" y="3530600"/>
                  </a:lnTo>
                  <a:lnTo>
                    <a:pt x="2048933" y="0"/>
                  </a:lnTo>
                  <a:lnTo>
                    <a:pt x="0" y="0"/>
                  </a:lnTo>
                  <a:cubicBezTo>
                    <a:pt x="2822" y="499533"/>
                    <a:pt x="5645" y="999067"/>
                    <a:pt x="25400" y="1473200"/>
                  </a:cubicBezTo>
                  <a:close/>
                </a:path>
              </a:pathLst>
            </a:custGeom>
            <a:solidFill>
              <a:srgbClr val="00B73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5DC1A9-E04B-4766-954C-FBEE69949D59}"/>
                </a:ext>
              </a:extLst>
            </p:cNvPr>
            <p:cNvSpPr/>
            <p:nvPr/>
          </p:nvSpPr>
          <p:spPr>
            <a:xfrm>
              <a:off x="4403271" y="2242457"/>
              <a:ext cx="1611086" cy="3603172"/>
            </a:xfrm>
            <a:custGeom>
              <a:avLst/>
              <a:gdLst>
                <a:gd name="connsiteX0" fmla="*/ 0 w 1611086"/>
                <a:gd name="connsiteY0" fmla="*/ 16329 h 3603172"/>
                <a:gd name="connsiteX1" fmla="*/ 1208315 w 1611086"/>
                <a:gd name="connsiteY1" fmla="*/ 3603172 h 3603172"/>
                <a:gd name="connsiteX2" fmla="*/ 1611086 w 1611086"/>
                <a:gd name="connsiteY2" fmla="*/ 3603172 h 3603172"/>
                <a:gd name="connsiteX3" fmla="*/ 1611086 w 1611086"/>
                <a:gd name="connsiteY3" fmla="*/ 0 h 3603172"/>
                <a:gd name="connsiteX4" fmla="*/ 0 w 1611086"/>
                <a:gd name="connsiteY4" fmla="*/ 16329 h 36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086" h="3603172">
                  <a:moveTo>
                    <a:pt x="0" y="16329"/>
                  </a:moveTo>
                  <a:lnTo>
                    <a:pt x="1208315" y="3603172"/>
                  </a:lnTo>
                  <a:lnTo>
                    <a:pt x="1611086" y="3603172"/>
                  </a:lnTo>
                  <a:lnTo>
                    <a:pt x="1611086" y="0"/>
                  </a:lnTo>
                  <a:lnTo>
                    <a:pt x="0" y="16329"/>
                  </a:lnTo>
                  <a:close/>
                </a:path>
              </a:pathLst>
            </a:custGeom>
            <a:solidFill>
              <a:srgbClr val="609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063FF31-614A-457B-A201-F88693D6B003}"/>
                </a:ext>
              </a:extLst>
            </p:cNvPr>
            <p:cNvSpPr/>
            <p:nvPr/>
          </p:nvSpPr>
          <p:spPr>
            <a:xfrm>
              <a:off x="2389414" y="3750129"/>
              <a:ext cx="2721429" cy="2084614"/>
            </a:xfrm>
            <a:custGeom>
              <a:avLst/>
              <a:gdLst>
                <a:gd name="connsiteX0" fmla="*/ 0 w 2721429"/>
                <a:gd name="connsiteY0" fmla="*/ 0 h 2084614"/>
                <a:gd name="connsiteX1" fmla="*/ 2721429 w 2721429"/>
                <a:gd name="connsiteY1" fmla="*/ 2084614 h 2084614"/>
                <a:gd name="connsiteX2" fmla="*/ 0 w 2721429"/>
                <a:gd name="connsiteY2" fmla="*/ 2084614 h 2084614"/>
                <a:gd name="connsiteX3" fmla="*/ 0 w 2721429"/>
                <a:gd name="connsiteY3" fmla="*/ 0 h 208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1429" h="2084614">
                  <a:moveTo>
                    <a:pt x="0" y="0"/>
                  </a:moveTo>
                  <a:lnTo>
                    <a:pt x="2721429" y="2084614"/>
                  </a:lnTo>
                  <a:lnTo>
                    <a:pt x="0" y="2084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766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1FC709-8F7C-4233-BA4C-5D8707D64122}"/>
              </a:ext>
            </a:extLst>
          </p:cNvPr>
          <p:cNvCxnSpPr>
            <a:cxnSpLocks/>
            <a:stCxn id="19" idx="0"/>
            <a:endCxn id="18" idx="2"/>
          </p:cNvCxnSpPr>
          <p:nvPr/>
        </p:nvCxnSpPr>
        <p:spPr>
          <a:xfrm>
            <a:off x="4403271" y="2258786"/>
            <a:ext cx="1210129" cy="35747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2486E1-B1FB-4DB4-B0B4-E964296E3489}"/>
              </a:ext>
            </a:extLst>
          </p:cNvPr>
          <p:cNvCxnSpPr>
            <a:cxnSpLocks/>
            <a:stCxn id="20" idx="0"/>
            <a:endCxn id="18" idx="1"/>
          </p:cNvCxnSpPr>
          <p:nvPr/>
        </p:nvCxnSpPr>
        <p:spPr>
          <a:xfrm>
            <a:off x="2389414" y="3750129"/>
            <a:ext cx="2715986" cy="20834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What about multiple classes?</a:t>
            </a:r>
          </a:p>
        </p:txBody>
      </p:sp>
    </p:spTree>
    <p:extLst>
      <p:ext uri="{BB962C8B-B14F-4D97-AF65-F5344CB8AC3E}">
        <p14:creationId xmlns:p14="http://schemas.microsoft.com/office/powerpoint/2010/main" val="31756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Pair them up and vote!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7E6E5-71CE-4D9A-ACDF-E43C2A4FC0D6}"/>
              </a:ext>
            </a:extLst>
          </p:cNvPr>
          <p:cNvSpPr txBox="1"/>
          <p:nvPr/>
        </p:nvSpPr>
        <p:spPr>
          <a:xfrm>
            <a:off x="5046980" y="1778337"/>
            <a:ext cx="63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60064-6907-4ECD-94C1-C3591DDCDE08}"/>
              </a:ext>
            </a:extLst>
          </p:cNvPr>
          <p:cNvSpPr txBox="1"/>
          <p:nvPr/>
        </p:nvSpPr>
        <p:spPr>
          <a:xfrm>
            <a:off x="5849620" y="1778337"/>
            <a:ext cx="63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F204-9EFE-455B-BC7C-4DC4BAD56456}"/>
              </a:ext>
            </a:extLst>
          </p:cNvPr>
          <p:cNvSpPr txBox="1"/>
          <p:nvPr/>
        </p:nvSpPr>
        <p:spPr>
          <a:xfrm>
            <a:off x="6652260" y="1778337"/>
            <a:ext cx="63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6" name="Arrow: Curved Up 25">
            <a:extLst>
              <a:ext uri="{FF2B5EF4-FFF2-40B4-BE49-F238E27FC236}">
                <a16:creationId xmlns:a16="http://schemas.microsoft.com/office/drawing/2014/main" id="{CA0BFFA4-E1D3-4982-82F0-B344C9E44BFF}"/>
              </a:ext>
            </a:extLst>
          </p:cNvPr>
          <p:cNvSpPr/>
          <p:nvPr/>
        </p:nvSpPr>
        <p:spPr>
          <a:xfrm>
            <a:off x="5323840" y="2580977"/>
            <a:ext cx="914400" cy="406400"/>
          </a:xfrm>
          <a:prstGeom prst="curved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Curved Up 27">
            <a:extLst>
              <a:ext uri="{FF2B5EF4-FFF2-40B4-BE49-F238E27FC236}">
                <a16:creationId xmlns:a16="http://schemas.microsoft.com/office/drawing/2014/main" id="{94F140A4-78CE-4FA4-817A-3C78B30F4CFD}"/>
              </a:ext>
            </a:extLst>
          </p:cNvPr>
          <p:cNvSpPr/>
          <p:nvPr/>
        </p:nvSpPr>
        <p:spPr>
          <a:xfrm>
            <a:off x="5323840" y="2580976"/>
            <a:ext cx="1747520" cy="586821"/>
          </a:xfrm>
          <a:prstGeom prst="curved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id="{0A9A7B74-5710-4C16-96EC-15992C52A909}"/>
              </a:ext>
            </a:extLst>
          </p:cNvPr>
          <p:cNvSpPr/>
          <p:nvPr/>
        </p:nvSpPr>
        <p:spPr>
          <a:xfrm flipV="1">
            <a:off x="6096000" y="1584960"/>
            <a:ext cx="975360" cy="396240"/>
          </a:xfrm>
          <a:prstGeom prst="curved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826EDA-8973-49FC-8D22-643AAA27BCE6}"/>
              </a:ext>
            </a:extLst>
          </p:cNvPr>
          <p:cNvGrpSpPr/>
          <p:nvPr/>
        </p:nvGrpSpPr>
        <p:grpSpPr>
          <a:xfrm>
            <a:off x="2298065" y="3246954"/>
            <a:ext cx="8373110" cy="830997"/>
            <a:chOff x="513080" y="3246954"/>
            <a:chExt cx="8373110" cy="83099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BE70FB-8E56-48BA-B86C-4206555775DD}"/>
                </a:ext>
              </a:extLst>
            </p:cNvPr>
            <p:cNvSpPr txBox="1"/>
            <p:nvPr/>
          </p:nvSpPr>
          <p:spPr>
            <a:xfrm>
              <a:off x="513080" y="3246954"/>
              <a:ext cx="3350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train(</a:t>
              </a:r>
              <a:r>
                <a:rPr lang="en-US" sz="4800" b="1" dirty="0">
                  <a:solidFill>
                    <a:srgbClr val="00B050"/>
                  </a:solidFill>
                </a:rPr>
                <a:t>A</a:t>
              </a:r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  <a:r>
                <a:rPr lang="en-US" sz="4800" b="1" dirty="0">
                  <a:solidFill>
                    <a:srgbClr val="00B0F0"/>
                  </a:solidFill>
                </a:rPr>
                <a:t>B</a:t>
              </a:r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544AD784-BE24-4BD2-94EC-1C8C3F26CFED}"/>
                </a:ext>
              </a:extLst>
            </p:cNvPr>
            <p:cNvSpPr/>
            <p:nvPr/>
          </p:nvSpPr>
          <p:spPr>
            <a:xfrm>
              <a:off x="3946524" y="3555999"/>
              <a:ext cx="1021715" cy="304801"/>
            </a:xfrm>
            <a:prstGeom prst="rightArrow">
              <a:avLst>
                <a:gd name="adj1" fmla="val 46618"/>
                <a:gd name="adj2" fmla="val 85924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316511-BEEA-4E1B-B303-285F6D22500C}"/>
                </a:ext>
              </a:extLst>
            </p:cNvPr>
            <p:cNvSpPr txBox="1"/>
            <p:nvPr/>
          </p:nvSpPr>
          <p:spPr>
            <a:xfrm>
              <a:off x="5053330" y="3246954"/>
              <a:ext cx="3832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predictor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en-US" sz="4800" b="1" baseline="-25000" dirty="0">
                  <a:solidFill>
                    <a:srgbClr val="00B050"/>
                  </a:solidFill>
                </a:rPr>
                <a:t>A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  <a:r>
                <a:rPr lang="en-US" sz="4800" b="1" baseline="-25000" dirty="0">
                  <a:solidFill>
                    <a:srgbClr val="00B0F0"/>
                  </a:solidFill>
                </a:rPr>
                <a:t>B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97447D-21AE-460C-95A6-EC59F4D5D687}"/>
              </a:ext>
            </a:extLst>
          </p:cNvPr>
          <p:cNvGrpSpPr/>
          <p:nvPr/>
        </p:nvGrpSpPr>
        <p:grpSpPr>
          <a:xfrm>
            <a:off x="2298065" y="4188043"/>
            <a:ext cx="8373110" cy="830997"/>
            <a:chOff x="513080" y="4188043"/>
            <a:chExt cx="8373110" cy="83099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4B357C8-4785-4793-839A-36447FE33E9E}"/>
                </a:ext>
              </a:extLst>
            </p:cNvPr>
            <p:cNvSpPr txBox="1"/>
            <p:nvPr/>
          </p:nvSpPr>
          <p:spPr>
            <a:xfrm>
              <a:off x="513080" y="4188043"/>
              <a:ext cx="3350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train(</a:t>
              </a:r>
              <a:r>
                <a:rPr lang="en-US" sz="4800" b="1" dirty="0">
                  <a:solidFill>
                    <a:srgbClr val="00B050"/>
                  </a:solidFill>
                </a:rPr>
                <a:t>A</a:t>
              </a:r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  <a:r>
                <a:rPr lang="en-US" sz="4800" b="1" dirty="0">
                  <a:solidFill>
                    <a:srgbClr val="7030A0"/>
                  </a:solidFill>
                </a:rPr>
                <a:t>C</a:t>
              </a:r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0D0EE871-0F0D-46C6-A439-A44584D86E57}"/>
                </a:ext>
              </a:extLst>
            </p:cNvPr>
            <p:cNvSpPr/>
            <p:nvPr/>
          </p:nvSpPr>
          <p:spPr>
            <a:xfrm>
              <a:off x="3946524" y="4497088"/>
              <a:ext cx="1021715" cy="304801"/>
            </a:xfrm>
            <a:prstGeom prst="rightArrow">
              <a:avLst>
                <a:gd name="adj1" fmla="val 46618"/>
                <a:gd name="adj2" fmla="val 85924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6F7BCEB-6913-47B2-85F5-958461A9AEEE}"/>
                </a:ext>
              </a:extLst>
            </p:cNvPr>
            <p:cNvSpPr txBox="1"/>
            <p:nvPr/>
          </p:nvSpPr>
          <p:spPr>
            <a:xfrm>
              <a:off x="5053330" y="4188043"/>
              <a:ext cx="3832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predictor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en-US" sz="4800" b="1" baseline="-25000" dirty="0">
                  <a:solidFill>
                    <a:srgbClr val="00B050"/>
                  </a:solidFill>
                </a:rPr>
                <a:t>A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  <a:r>
                <a:rPr lang="en-US" sz="4800" b="1" baseline="-25000" dirty="0">
                  <a:solidFill>
                    <a:srgbClr val="7030A0"/>
                  </a:solidFill>
                </a:rPr>
                <a:t>C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80097C-BA53-41C2-BA3C-DFD442ED2EE3}"/>
              </a:ext>
            </a:extLst>
          </p:cNvPr>
          <p:cNvGrpSpPr/>
          <p:nvPr/>
        </p:nvGrpSpPr>
        <p:grpSpPr>
          <a:xfrm>
            <a:off x="2298065" y="5126554"/>
            <a:ext cx="8373110" cy="830997"/>
            <a:chOff x="513080" y="5126554"/>
            <a:chExt cx="8373110" cy="83099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54AF5B0-3076-470D-B09F-4F06AE470885}"/>
                </a:ext>
              </a:extLst>
            </p:cNvPr>
            <p:cNvSpPr txBox="1"/>
            <p:nvPr/>
          </p:nvSpPr>
          <p:spPr>
            <a:xfrm>
              <a:off x="513080" y="5126554"/>
              <a:ext cx="3350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train(</a:t>
              </a:r>
              <a:r>
                <a:rPr lang="en-US" sz="4800" b="1" dirty="0">
                  <a:solidFill>
                    <a:srgbClr val="00B0F0"/>
                  </a:solidFill>
                </a:rPr>
                <a:t>B</a:t>
              </a:r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  <a:r>
                <a:rPr lang="en-US" sz="4800" b="1" dirty="0">
                  <a:solidFill>
                    <a:srgbClr val="7030A0"/>
                  </a:solidFill>
                </a:rPr>
                <a:t>C</a:t>
              </a:r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C1E7B520-413C-43C0-B444-3D56AAF27EF5}"/>
                </a:ext>
              </a:extLst>
            </p:cNvPr>
            <p:cNvSpPr/>
            <p:nvPr/>
          </p:nvSpPr>
          <p:spPr>
            <a:xfrm>
              <a:off x="3946524" y="5435599"/>
              <a:ext cx="1021715" cy="304801"/>
            </a:xfrm>
            <a:prstGeom prst="rightArrow">
              <a:avLst>
                <a:gd name="adj1" fmla="val 46618"/>
                <a:gd name="adj2" fmla="val 85924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997CF3-EB3C-4F9D-ADF4-313BDA5F4D6D}"/>
                </a:ext>
              </a:extLst>
            </p:cNvPr>
            <p:cNvSpPr txBox="1"/>
            <p:nvPr/>
          </p:nvSpPr>
          <p:spPr>
            <a:xfrm>
              <a:off x="5053330" y="5126554"/>
              <a:ext cx="3832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2">
                      <a:lumMod val="25000"/>
                    </a:schemeClr>
                  </a:solidFill>
                </a:rPr>
                <a:t>predictor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en-US" sz="4800" b="1" baseline="-25000" dirty="0">
                  <a:solidFill>
                    <a:srgbClr val="00B0F0"/>
                  </a:solidFill>
                </a:rPr>
                <a:t>B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  <a:r>
                <a:rPr lang="en-US" sz="4800" b="1" baseline="-25000" dirty="0">
                  <a:solidFill>
                    <a:srgbClr val="7030A0"/>
                  </a:solidFill>
                </a:rPr>
                <a:t>C</a:t>
              </a:r>
              <a:r>
                <a:rPr lang="en-US" sz="4800" baseline="-25000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2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Pair them up and vote!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16511-BEEA-4E1B-B303-285F6D22500C}"/>
              </a:ext>
            </a:extLst>
          </p:cNvPr>
          <p:cNvSpPr txBox="1"/>
          <p:nvPr/>
        </p:nvSpPr>
        <p:spPr>
          <a:xfrm>
            <a:off x="5478780" y="2586554"/>
            <a:ext cx="38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800" b="1" baseline="-25000" dirty="0">
                <a:solidFill>
                  <a:srgbClr val="00B050"/>
                </a:solidFill>
              </a:rPr>
              <a:t>A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800" b="1" baseline="-25000" dirty="0">
                <a:solidFill>
                  <a:srgbClr val="00B0F0"/>
                </a:solidFill>
              </a:rPr>
              <a:t>B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F7BCEB-6913-47B2-85F5-958461A9AEEE}"/>
              </a:ext>
            </a:extLst>
          </p:cNvPr>
          <p:cNvSpPr txBox="1"/>
          <p:nvPr/>
        </p:nvSpPr>
        <p:spPr>
          <a:xfrm>
            <a:off x="5478780" y="3527643"/>
            <a:ext cx="38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800" b="1" baseline="-25000" dirty="0">
                <a:solidFill>
                  <a:srgbClr val="00B050"/>
                </a:solidFill>
              </a:rPr>
              <a:t>A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800" b="1" baseline="-25000" dirty="0">
                <a:solidFill>
                  <a:srgbClr val="7030A0"/>
                </a:solidFill>
              </a:rPr>
              <a:t>C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997CF3-EB3C-4F9D-ADF4-313BDA5F4D6D}"/>
              </a:ext>
            </a:extLst>
          </p:cNvPr>
          <p:cNvSpPr txBox="1"/>
          <p:nvPr/>
        </p:nvSpPr>
        <p:spPr>
          <a:xfrm>
            <a:off x="5478780" y="4466154"/>
            <a:ext cx="38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800" b="1" baseline="-25000" dirty="0">
                <a:solidFill>
                  <a:srgbClr val="00B0F0"/>
                </a:solidFill>
              </a:rPr>
              <a:t>B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800" b="1" baseline="-25000" dirty="0">
                <a:solidFill>
                  <a:srgbClr val="7030A0"/>
                </a:solidFill>
              </a:rPr>
              <a:t>C</a:t>
            </a:r>
            <a:r>
              <a:rPr lang="en-US" sz="48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67C552-5085-4F4C-9F7A-E9A98477615D}"/>
              </a:ext>
            </a:extLst>
          </p:cNvPr>
          <p:cNvSpPr txBox="1"/>
          <p:nvPr/>
        </p:nvSpPr>
        <p:spPr>
          <a:xfrm>
            <a:off x="863600" y="3589198"/>
            <a:ext cx="345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New Data Point</a:t>
            </a:r>
            <a:endParaRPr lang="en-US" sz="4000" baseline="-25000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C75BFB-8D04-4751-A44D-437FE4164B6B}"/>
              </a:ext>
            </a:extLst>
          </p:cNvPr>
          <p:cNvCxnSpPr>
            <a:stCxn id="27" idx="3"/>
            <a:endCxn id="32" idx="1"/>
          </p:cNvCxnSpPr>
          <p:nvPr/>
        </p:nvCxnSpPr>
        <p:spPr>
          <a:xfrm flipV="1">
            <a:off x="4316730" y="3002053"/>
            <a:ext cx="1162050" cy="94108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6F2E21-EB83-4AC5-87CA-4EEBEE00A994}"/>
              </a:ext>
            </a:extLst>
          </p:cNvPr>
          <p:cNvCxnSpPr>
            <a:cxnSpLocks/>
            <a:stCxn id="27" idx="3"/>
            <a:endCxn id="47" idx="1"/>
          </p:cNvCxnSpPr>
          <p:nvPr/>
        </p:nvCxnSpPr>
        <p:spPr>
          <a:xfrm>
            <a:off x="4316730" y="3943141"/>
            <a:ext cx="1162050" cy="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82F5847-A068-428D-8EEC-71C042886B4E}"/>
              </a:ext>
            </a:extLst>
          </p:cNvPr>
          <p:cNvCxnSpPr>
            <a:cxnSpLocks/>
            <a:stCxn id="27" idx="3"/>
            <a:endCxn id="53" idx="1"/>
          </p:cNvCxnSpPr>
          <p:nvPr/>
        </p:nvCxnSpPr>
        <p:spPr>
          <a:xfrm>
            <a:off x="4316730" y="3943141"/>
            <a:ext cx="1162050" cy="93851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E3E846-653B-4969-83EB-F1AECD9191C5}"/>
              </a:ext>
            </a:extLst>
          </p:cNvPr>
          <p:cNvSpPr txBox="1"/>
          <p:nvPr/>
        </p:nvSpPr>
        <p:spPr>
          <a:xfrm>
            <a:off x="10267950" y="2494220"/>
            <a:ext cx="63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A1741-00D4-41E6-91F4-AA71B38E8151}"/>
              </a:ext>
            </a:extLst>
          </p:cNvPr>
          <p:cNvSpPr txBox="1"/>
          <p:nvPr/>
        </p:nvSpPr>
        <p:spPr>
          <a:xfrm>
            <a:off x="10267950" y="3435309"/>
            <a:ext cx="63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9A01A-5822-48F5-A9F1-084A7FEF7F35}"/>
              </a:ext>
            </a:extLst>
          </p:cNvPr>
          <p:cNvSpPr txBox="1"/>
          <p:nvPr/>
        </p:nvSpPr>
        <p:spPr>
          <a:xfrm>
            <a:off x="10267950" y="4373820"/>
            <a:ext cx="63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030A0"/>
                </a:solidFill>
              </a:rPr>
              <a:t>C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2803DE-3C84-4EE5-9F96-E81423FB80D8}"/>
              </a:ext>
            </a:extLst>
          </p:cNvPr>
          <p:cNvCxnSpPr>
            <a:cxnSpLocks/>
          </p:cNvCxnSpPr>
          <p:nvPr/>
        </p:nvCxnSpPr>
        <p:spPr>
          <a:xfrm>
            <a:off x="8931910" y="3943140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391796-D56B-409C-AD2C-308B5DA5A872}"/>
              </a:ext>
            </a:extLst>
          </p:cNvPr>
          <p:cNvCxnSpPr>
            <a:cxnSpLocks/>
          </p:cNvCxnSpPr>
          <p:nvPr/>
        </p:nvCxnSpPr>
        <p:spPr>
          <a:xfrm>
            <a:off x="8931910" y="4882711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E2F2D52-0497-44C1-A9CE-02A4E57E202E}"/>
              </a:ext>
            </a:extLst>
          </p:cNvPr>
          <p:cNvCxnSpPr>
            <a:cxnSpLocks/>
          </p:cNvCxnSpPr>
          <p:nvPr/>
        </p:nvCxnSpPr>
        <p:spPr>
          <a:xfrm>
            <a:off x="8931910" y="3002053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8393391-DB40-4312-920B-285B18CAC908}"/>
              </a:ext>
            </a:extLst>
          </p:cNvPr>
          <p:cNvSpPr/>
          <p:nvPr/>
        </p:nvSpPr>
        <p:spPr>
          <a:xfrm>
            <a:off x="10267950" y="3509883"/>
            <a:ext cx="635000" cy="180502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7" grpId="0"/>
      <p:bldP spid="38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What if there’s a tie? Runoff voting!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16511-BEEA-4E1B-B303-285F6D22500C}"/>
              </a:ext>
            </a:extLst>
          </p:cNvPr>
          <p:cNvSpPr txBox="1"/>
          <p:nvPr/>
        </p:nvSpPr>
        <p:spPr>
          <a:xfrm>
            <a:off x="4023360" y="1829694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50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F7BCEB-6913-47B2-85F5-958461A9AEEE}"/>
              </a:ext>
            </a:extLst>
          </p:cNvPr>
          <p:cNvSpPr txBox="1"/>
          <p:nvPr/>
        </p:nvSpPr>
        <p:spPr>
          <a:xfrm>
            <a:off x="4023360" y="2553942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50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997CF3-EB3C-4F9D-ADF4-313BDA5F4D6D}"/>
              </a:ext>
            </a:extLst>
          </p:cNvPr>
          <p:cNvSpPr txBox="1"/>
          <p:nvPr/>
        </p:nvSpPr>
        <p:spPr>
          <a:xfrm>
            <a:off x="4023360" y="3242627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731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3E846-653B-4969-83EB-F1AECD9191C5}"/>
              </a:ext>
            </a:extLst>
          </p:cNvPr>
          <p:cNvSpPr txBox="1"/>
          <p:nvPr/>
        </p:nvSpPr>
        <p:spPr>
          <a:xfrm>
            <a:off x="8162290" y="1784500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731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A1741-00D4-41E6-91F4-AA71B38E8151}"/>
              </a:ext>
            </a:extLst>
          </p:cNvPr>
          <p:cNvSpPr txBox="1"/>
          <p:nvPr/>
        </p:nvSpPr>
        <p:spPr>
          <a:xfrm>
            <a:off x="8162290" y="2508748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731"/>
                </a:solidFill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9A01A-5822-48F5-A9F1-084A7FEF7F35}"/>
              </a:ext>
            </a:extLst>
          </p:cNvPr>
          <p:cNvSpPr txBox="1"/>
          <p:nvPr/>
        </p:nvSpPr>
        <p:spPr>
          <a:xfrm>
            <a:off x="8162290" y="3197433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8766C"/>
                </a:solidFill>
              </a:rPr>
              <a:t>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2803DE-3C84-4EE5-9F96-E81423FB80D8}"/>
              </a:ext>
            </a:extLst>
          </p:cNvPr>
          <p:cNvCxnSpPr>
            <a:cxnSpLocks/>
          </p:cNvCxnSpPr>
          <p:nvPr/>
        </p:nvCxnSpPr>
        <p:spPr>
          <a:xfrm>
            <a:off x="6907530" y="2924245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391796-D56B-409C-AD2C-308B5DA5A872}"/>
              </a:ext>
            </a:extLst>
          </p:cNvPr>
          <p:cNvCxnSpPr>
            <a:cxnSpLocks/>
          </p:cNvCxnSpPr>
          <p:nvPr/>
        </p:nvCxnSpPr>
        <p:spPr>
          <a:xfrm>
            <a:off x="6907530" y="3613990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E2F2D52-0497-44C1-A9CE-02A4E57E202E}"/>
              </a:ext>
            </a:extLst>
          </p:cNvPr>
          <p:cNvCxnSpPr>
            <a:cxnSpLocks/>
          </p:cNvCxnSpPr>
          <p:nvPr/>
        </p:nvCxnSpPr>
        <p:spPr>
          <a:xfrm>
            <a:off x="6907530" y="2199999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C31F53-9166-4172-96A6-F6A6BBD9932A}"/>
              </a:ext>
            </a:extLst>
          </p:cNvPr>
          <p:cNvSpPr txBox="1"/>
          <p:nvPr/>
        </p:nvSpPr>
        <p:spPr>
          <a:xfrm>
            <a:off x="4023360" y="3888561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E9926-5A3B-411B-9DAA-EFE5013CEEFB}"/>
              </a:ext>
            </a:extLst>
          </p:cNvPr>
          <p:cNvSpPr txBox="1"/>
          <p:nvPr/>
        </p:nvSpPr>
        <p:spPr>
          <a:xfrm>
            <a:off x="4023360" y="4612809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4E46E-8DD7-47B1-A45C-74A16EC56772}"/>
              </a:ext>
            </a:extLst>
          </p:cNvPr>
          <p:cNvSpPr txBox="1"/>
          <p:nvPr/>
        </p:nvSpPr>
        <p:spPr>
          <a:xfrm>
            <a:off x="4023360" y="5301494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CD69C-F5DF-48FC-8EDD-E232D8825DE7}"/>
              </a:ext>
            </a:extLst>
          </p:cNvPr>
          <p:cNvSpPr txBox="1"/>
          <p:nvPr/>
        </p:nvSpPr>
        <p:spPr>
          <a:xfrm>
            <a:off x="8162290" y="3843367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8EB53E-CBE9-4F4C-8F1C-8B393D91C368}"/>
              </a:ext>
            </a:extLst>
          </p:cNvPr>
          <p:cNvSpPr txBox="1"/>
          <p:nvPr/>
        </p:nvSpPr>
        <p:spPr>
          <a:xfrm>
            <a:off x="8162290" y="4567615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66F02-A883-4447-B1E7-D5700B58E85B}"/>
              </a:ext>
            </a:extLst>
          </p:cNvPr>
          <p:cNvSpPr txBox="1"/>
          <p:nvPr/>
        </p:nvSpPr>
        <p:spPr>
          <a:xfrm>
            <a:off x="8162290" y="5256300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D44921-70B5-4E9E-AC0A-B731FC5F156E}"/>
              </a:ext>
            </a:extLst>
          </p:cNvPr>
          <p:cNvCxnSpPr>
            <a:cxnSpLocks/>
          </p:cNvCxnSpPr>
          <p:nvPr/>
        </p:nvCxnSpPr>
        <p:spPr>
          <a:xfrm>
            <a:off x="6907530" y="4983112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55F7F2-E14D-4035-B6EA-D6FB63C46641}"/>
              </a:ext>
            </a:extLst>
          </p:cNvPr>
          <p:cNvCxnSpPr>
            <a:cxnSpLocks/>
          </p:cNvCxnSpPr>
          <p:nvPr/>
        </p:nvCxnSpPr>
        <p:spPr>
          <a:xfrm>
            <a:off x="6907530" y="5672857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4E14E6-3E71-4A68-988C-8CE501442A06}"/>
              </a:ext>
            </a:extLst>
          </p:cNvPr>
          <p:cNvCxnSpPr>
            <a:cxnSpLocks/>
          </p:cNvCxnSpPr>
          <p:nvPr/>
        </p:nvCxnSpPr>
        <p:spPr>
          <a:xfrm>
            <a:off x="6907530" y="4258866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E9979B5-4B36-459F-98EC-3DDEFB7832C4}"/>
              </a:ext>
            </a:extLst>
          </p:cNvPr>
          <p:cNvSpPr/>
          <p:nvPr/>
        </p:nvSpPr>
        <p:spPr>
          <a:xfrm>
            <a:off x="8103870" y="1884283"/>
            <a:ext cx="635000" cy="138723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6BA79C-36FC-4FD4-996A-41D62E977760}"/>
              </a:ext>
            </a:extLst>
          </p:cNvPr>
          <p:cNvSpPr/>
          <p:nvPr/>
        </p:nvSpPr>
        <p:spPr>
          <a:xfrm>
            <a:off x="8103870" y="3916747"/>
            <a:ext cx="635000" cy="138723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93A4DE-6880-41CA-8272-360983954A20}"/>
              </a:ext>
            </a:extLst>
          </p:cNvPr>
          <p:cNvCxnSpPr>
            <a:cxnSpLocks/>
          </p:cNvCxnSpPr>
          <p:nvPr/>
        </p:nvCxnSpPr>
        <p:spPr>
          <a:xfrm flipV="1">
            <a:off x="1361440" y="2924245"/>
            <a:ext cx="2661920" cy="110418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FE56D9-D2E5-4922-BDE0-EDD7CE36E95D}"/>
              </a:ext>
            </a:extLst>
          </p:cNvPr>
          <p:cNvCxnSpPr>
            <a:cxnSpLocks/>
          </p:cNvCxnSpPr>
          <p:nvPr/>
        </p:nvCxnSpPr>
        <p:spPr>
          <a:xfrm flipV="1">
            <a:off x="1361440" y="3613990"/>
            <a:ext cx="2661920" cy="41444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80763A-EDA2-4C70-9CAB-785C0285BF26}"/>
              </a:ext>
            </a:extLst>
          </p:cNvPr>
          <p:cNvCxnSpPr>
            <a:cxnSpLocks/>
          </p:cNvCxnSpPr>
          <p:nvPr/>
        </p:nvCxnSpPr>
        <p:spPr>
          <a:xfrm flipV="1">
            <a:off x="1361440" y="2199999"/>
            <a:ext cx="2661920" cy="182843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DEDA57-B509-46DE-B105-EEC98288D175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95468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266264-1FFE-4873-9766-B60143DBD599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164442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AE3AFF-EEC3-471E-93EA-785223C399D1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23043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71E3AE-CB34-4D74-9A90-023DB2BB65B0}"/>
              </a:ext>
            </a:extLst>
          </p:cNvPr>
          <p:cNvSpPr txBox="1"/>
          <p:nvPr/>
        </p:nvSpPr>
        <p:spPr>
          <a:xfrm>
            <a:off x="172720" y="370036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New point</a:t>
            </a:r>
          </a:p>
        </p:txBody>
      </p:sp>
    </p:spTree>
    <p:extLst>
      <p:ext uri="{BB962C8B-B14F-4D97-AF65-F5344CB8AC3E}">
        <p14:creationId xmlns:p14="http://schemas.microsoft.com/office/powerpoint/2010/main" val="355157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What if there’s a tie? Runoff voting!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16511-BEEA-4E1B-B303-285F6D22500C}"/>
              </a:ext>
            </a:extLst>
          </p:cNvPr>
          <p:cNvSpPr txBox="1"/>
          <p:nvPr/>
        </p:nvSpPr>
        <p:spPr>
          <a:xfrm>
            <a:off x="4023360" y="1829694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50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F7BCEB-6913-47B2-85F5-958461A9AEEE}"/>
              </a:ext>
            </a:extLst>
          </p:cNvPr>
          <p:cNvSpPr txBox="1"/>
          <p:nvPr/>
        </p:nvSpPr>
        <p:spPr>
          <a:xfrm>
            <a:off x="4023360" y="2553942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50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997CF3-EB3C-4F9D-ADF4-313BDA5F4D6D}"/>
              </a:ext>
            </a:extLst>
          </p:cNvPr>
          <p:cNvSpPr txBox="1"/>
          <p:nvPr/>
        </p:nvSpPr>
        <p:spPr>
          <a:xfrm>
            <a:off x="4023360" y="3242627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731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3E846-653B-4969-83EB-F1AECD9191C5}"/>
              </a:ext>
            </a:extLst>
          </p:cNvPr>
          <p:cNvSpPr txBox="1"/>
          <p:nvPr/>
        </p:nvSpPr>
        <p:spPr>
          <a:xfrm>
            <a:off x="8162290" y="1784500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731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A1741-00D4-41E6-91F4-AA71B38E8151}"/>
              </a:ext>
            </a:extLst>
          </p:cNvPr>
          <p:cNvSpPr txBox="1"/>
          <p:nvPr/>
        </p:nvSpPr>
        <p:spPr>
          <a:xfrm>
            <a:off x="8162290" y="2508748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731"/>
                </a:solidFill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9A01A-5822-48F5-A9F1-084A7FEF7F35}"/>
              </a:ext>
            </a:extLst>
          </p:cNvPr>
          <p:cNvSpPr txBox="1"/>
          <p:nvPr/>
        </p:nvSpPr>
        <p:spPr>
          <a:xfrm>
            <a:off x="8162290" y="3197433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8766C"/>
                </a:solidFill>
              </a:rPr>
              <a:t>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2803DE-3C84-4EE5-9F96-E81423FB80D8}"/>
              </a:ext>
            </a:extLst>
          </p:cNvPr>
          <p:cNvCxnSpPr>
            <a:cxnSpLocks/>
          </p:cNvCxnSpPr>
          <p:nvPr/>
        </p:nvCxnSpPr>
        <p:spPr>
          <a:xfrm>
            <a:off x="6907530" y="2924245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391796-D56B-409C-AD2C-308B5DA5A872}"/>
              </a:ext>
            </a:extLst>
          </p:cNvPr>
          <p:cNvCxnSpPr>
            <a:cxnSpLocks/>
          </p:cNvCxnSpPr>
          <p:nvPr/>
        </p:nvCxnSpPr>
        <p:spPr>
          <a:xfrm>
            <a:off x="6907530" y="3613990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E2F2D52-0497-44C1-A9CE-02A4E57E202E}"/>
              </a:ext>
            </a:extLst>
          </p:cNvPr>
          <p:cNvCxnSpPr>
            <a:cxnSpLocks/>
          </p:cNvCxnSpPr>
          <p:nvPr/>
        </p:nvCxnSpPr>
        <p:spPr>
          <a:xfrm>
            <a:off x="6907530" y="2199999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C31F53-9166-4172-96A6-F6A6BBD9932A}"/>
              </a:ext>
            </a:extLst>
          </p:cNvPr>
          <p:cNvSpPr txBox="1"/>
          <p:nvPr/>
        </p:nvSpPr>
        <p:spPr>
          <a:xfrm>
            <a:off x="4023360" y="3888561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E9926-5A3B-411B-9DAA-EFE5013CEEFB}"/>
              </a:ext>
            </a:extLst>
          </p:cNvPr>
          <p:cNvSpPr txBox="1"/>
          <p:nvPr/>
        </p:nvSpPr>
        <p:spPr>
          <a:xfrm>
            <a:off x="4023360" y="4612809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4E46E-8DD7-47B1-A45C-74A16EC56772}"/>
              </a:ext>
            </a:extLst>
          </p:cNvPr>
          <p:cNvSpPr txBox="1"/>
          <p:nvPr/>
        </p:nvSpPr>
        <p:spPr>
          <a:xfrm>
            <a:off x="4023360" y="5301494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CD69C-F5DF-48FC-8EDD-E232D8825DE7}"/>
              </a:ext>
            </a:extLst>
          </p:cNvPr>
          <p:cNvSpPr txBox="1"/>
          <p:nvPr/>
        </p:nvSpPr>
        <p:spPr>
          <a:xfrm>
            <a:off x="8162290" y="3843367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8EB53E-CBE9-4F4C-8F1C-8B393D91C368}"/>
              </a:ext>
            </a:extLst>
          </p:cNvPr>
          <p:cNvSpPr txBox="1"/>
          <p:nvPr/>
        </p:nvSpPr>
        <p:spPr>
          <a:xfrm>
            <a:off x="8162290" y="4567615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66F02-A883-4447-B1E7-D5700B58E85B}"/>
              </a:ext>
            </a:extLst>
          </p:cNvPr>
          <p:cNvSpPr txBox="1"/>
          <p:nvPr/>
        </p:nvSpPr>
        <p:spPr>
          <a:xfrm>
            <a:off x="8162290" y="5256300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D44921-70B5-4E9E-AC0A-B731FC5F156E}"/>
              </a:ext>
            </a:extLst>
          </p:cNvPr>
          <p:cNvCxnSpPr>
            <a:cxnSpLocks/>
          </p:cNvCxnSpPr>
          <p:nvPr/>
        </p:nvCxnSpPr>
        <p:spPr>
          <a:xfrm>
            <a:off x="6907530" y="4983112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55F7F2-E14D-4035-B6EA-D6FB63C46641}"/>
              </a:ext>
            </a:extLst>
          </p:cNvPr>
          <p:cNvCxnSpPr>
            <a:cxnSpLocks/>
          </p:cNvCxnSpPr>
          <p:nvPr/>
        </p:nvCxnSpPr>
        <p:spPr>
          <a:xfrm>
            <a:off x="6907530" y="5672857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4E14E6-3E71-4A68-988C-8CE501442A06}"/>
              </a:ext>
            </a:extLst>
          </p:cNvPr>
          <p:cNvCxnSpPr>
            <a:cxnSpLocks/>
          </p:cNvCxnSpPr>
          <p:nvPr/>
        </p:nvCxnSpPr>
        <p:spPr>
          <a:xfrm>
            <a:off x="6907530" y="4258866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E9979B5-4B36-459F-98EC-3DDEFB7832C4}"/>
              </a:ext>
            </a:extLst>
          </p:cNvPr>
          <p:cNvSpPr/>
          <p:nvPr/>
        </p:nvSpPr>
        <p:spPr>
          <a:xfrm>
            <a:off x="4081780" y="1884284"/>
            <a:ext cx="4657090" cy="70788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93A4DE-6880-41CA-8272-360983954A20}"/>
              </a:ext>
            </a:extLst>
          </p:cNvPr>
          <p:cNvCxnSpPr>
            <a:cxnSpLocks/>
          </p:cNvCxnSpPr>
          <p:nvPr/>
        </p:nvCxnSpPr>
        <p:spPr>
          <a:xfrm flipV="1">
            <a:off x="1361440" y="2924245"/>
            <a:ext cx="2661920" cy="110418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FE56D9-D2E5-4922-BDE0-EDD7CE36E95D}"/>
              </a:ext>
            </a:extLst>
          </p:cNvPr>
          <p:cNvCxnSpPr>
            <a:cxnSpLocks/>
          </p:cNvCxnSpPr>
          <p:nvPr/>
        </p:nvCxnSpPr>
        <p:spPr>
          <a:xfrm flipV="1">
            <a:off x="1361440" y="3613990"/>
            <a:ext cx="2661920" cy="41444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80763A-EDA2-4C70-9CAB-785C0285BF26}"/>
              </a:ext>
            </a:extLst>
          </p:cNvPr>
          <p:cNvCxnSpPr>
            <a:cxnSpLocks/>
          </p:cNvCxnSpPr>
          <p:nvPr/>
        </p:nvCxnSpPr>
        <p:spPr>
          <a:xfrm flipV="1">
            <a:off x="1361440" y="2199999"/>
            <a:ext cx="2661920" cy="182843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DEDA57-B509-46DE-B105-EEC98288D175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95468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266264-1FFE-4873-9766-B60143DBD599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164442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AE3AFF-EEC3-471E-93EA-785223C399D1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23043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71E3AE-CB34-4D74-9A90-023DB2BB65B0}"/>
              </a:ext>
            </a:extLst>
          </p:cNvPr>
          <p:cNvSpPr txBox="1"/>
          <p:nvPr/>
        </p:nvSpPr>
        <p:spPr>
          <a:xfrm>
            <a:off x="172720" y="370036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New point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B94DEC-AF84-4E16-A964-5C74E78CF488}"/>
              </a:ext>
            </a:extLst>
          </p:cNvPr>
          <p:cNvSpPr/>
          <p:nvPr/>
        </p:nvSpPr>
        <p:spPr>
          <a:xfrm>
            <a:off x="9363016" y="3225018"/>
            <a:ext cx="23102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A</a:t>
            </a:r>
            <a:r>
              <a:rPr lang="en-US" sz="6600" b="1" dirty="0">
                <a:solidFill>
                  <a:schemeClr val="bg2">
                    <a:lumMod val="25000"/>
                  </a:schemeClr>
                </a:solidFill>
              </a:rPr>
              <a:t> or </a:t>
            </a:r>
            <a:r>
              <a:rPr lang="en-US" sz="6600" b="1" dirty="0">
                <a:solidFill>
                  <a:srgbClr val="00B0F0"/>
                </a:solidFill>
              </a:rPr>
              <a:t>B</a:t>
            </a:r>
            <a:endParaRPr lang="en-US" sz="6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0CEF0B-D2E0-403A-A75E-19972E8E72F8}"/>
              </a:ext>
            </a:extLst>
          </p:cNvPr>
          <p:cNvSpPr/>
          <p:nvPr/>
        </p:nvSpPr>
        <p:spPr>
          <a:xfrm>
            <a:off x="9363016" y="3435762"/>
            <a:ext cx="686494" cy="70788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Infinitely looping runoff?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16511-BEEA-4E1B-B303-285F6D22500C}"/>
              </a:ext>
            </a:extLst>
          </p:cNvPr>
          <p:cNvSpPr txBox="1"/>
          <p:nvPr/>
        </p:nvSpPr>
        <p:spPr>
          <a:xfrm>
            <a:off x="4023360" y="1829694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50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F7BCEB-6913-47B2-85F5-958461A9AEEE}"/>
              </a:ext>
            </a:extLst>
          </p:cNvPr>
          <p:cNvSpPr txBox="1"/>
          <p:nvPr/>
        </p:nvSpPr>
        <p:spPr>
          <a:xfrm>
            <a:off x="4023360" y="2553942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50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997CF3-EB3C-4F9D-ADF4-313BDA5F4D6D}"/>
              </a:ext>
            </a:extLst>
          </p:cNvPr>
          <p:cNvSpPr txBox="1"/>
          <p:nvPr/>
        </p:nvSpPr>
        <p:spPr>
          <a:xfrm>
            <a:off x="4023360" y="3242627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731"/>
                </a:solidFill>
              </a:rPr>
              <a:t>A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3E846-653B-4969-83EB-F1AECD9191C5}"/>
              </a:ext>
            </a:extLst>
          </p:cNvPr>
          <p:cNvSpPr txBox="1"/>
          <p:nvPr/>
        </p:nvSpPr>
        <p:spPr>
          <a:xfrm>
            <a:off x="8162290" y="1784500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731"/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A1741-00D4-41E6-91F4-AA71B38E8151}"/>
              </a:ext>
            </a:extLst>
          </p:cNvPr>
          <p:cNvSpPr txBox="1"/>
          <p:nvPr/>
        </p:nvSpPr>
        <p:spPr>
          <a:xfrm>
            <a:off x="8162290" y="2508748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731"/>
                </a:solidFill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9A01A-5822-48F5-A9F1-084A7FEF7F35}"/>
              </a:ext>
            </a:extLst>
          </p:cNvPr>
          <p:cNvSpPr txBox="1"/>
          <p:nvPr/>
        </p:nvSpPr>
        <p:spPr>
          <a:xfrm>
            <a:off x="8162290" y="3197433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8766C"/>
                </a:solidFill>
              </a:rPr>
              <a:t>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2803DE-3C84-4EE5-9F96-E81423FB80D8}"/>
              </a:ext>
            </a:extLst>
          </p:cNvPr>
          <p:cNvCxnSpPr>
            <a:cxnSpLocks/>
          </p:cNvCxnSpPr>
          <p:nvPr/>
        </p:nvCxnSpPr>
        <p:spPr>
          <a:xfrm>
            <a:off x="6907530" y="2924245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391796-D56B-409C-AD2C-308B5DA5A872}"/>
              </a:ext>
            </a:extLst>
          </p:cNvPr>
          <p:cNvCxnSpPr>
            <a:cxnSpLocks/>
          </p:cNvCxnSpPr>
          <p:nvPr/>
        </p:nvCxnSpPr>
        <p:spPr>
          <a:xfrm>
            <a:off x="6907530" y="3613990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E2F2D52-0497-44C1-A9CE-02A4E57E202E}"/>
              </a:ext>
            </a:extLst>
          </p:cNvPr>
          <p:cNvCxnSpPr>
            <a:cxnSpLocks/>
          </p:cNvCxnSpPr>
          <p:nvPr/>
        </p:nvCxnSpPr>
        <p:spPr>
          <a:xfrm>
            <a:off x="6907530" y="2199999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C31F53-9166-4172-96A6-F6A6BBD9932A}"/>
              </a:ext>
            </a:extLst>
          </p:cNvPr>
          <p:cNvSpPr txBox="1"/>
          <p:nvPr/>
        </p:nvSpPr>
        <p:spPr>
          <a:xfrm>
            <a:off x="4023360" y="3888561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E9926-5A3B-411B-9DAA-EFE5013CEEFB}"/>
              </a:ext>
            </a:extLst>
          </p:cNvPr>
          <p:cNvSpPr txBox="1"/>
          <p:nvPr/>
        </p:nvSpPr>
        <p:spPr>
          <a:xfrm>
            <a:off x="4023360" y="4612809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00B0F0"/>
                </a:solidFill>
              </a:rPr>
              <a:t>B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4E46E-8DD7-47B1-A45C-74A16EC56772}"/>
              </a:ext>
            </a:extLst>
          </p:cNvPr>
          <p:cNvSpPr txBox="1"/>
          <p:nvPr/>
        </p:nvSpPr>
        <p:spPr>
          <a:xfrm>
            <a:off x="4023360" y="5301494"/>
            <a:ext cx="38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predictor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4000" b="1" baseline="-25000" dirty="0">
                <a:solidFill>
                  <a:srgbClr val="7030A0"/>
                </a:solidFill>
              </a:rPr>
              <a:t>C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4000" b="1" baseline="-25000" dirty="0">
                <a:solidFill>
                  <a:srgbClr val="F8766C"/>
                </a:solidFill>
              </a:rPr>
              <a:t>D</a:t>
            </a:r>
            <a:r>
              <a:rPr lang="en-US" sz="4000" baseline="-25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CD69C-F5DF-48FC-8EDD-E232D8825DE7}"/>
              </a:ext>
            </a:extLst>
          </p:cNvPr>
          <p:cNvSpPr txBox="1"/>
          <p:nvPr/>
        </p:nvSpPr>
        <p:spPr>
          <a:xfrm>
            <a:off x="8162290" y="3843367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8EB53E-CBE9-4F4C-8F1C-8B393D91C368}"/>
              </a:ext>
            </a:extLst>
          </p:cNvPr>
          <p:cNvSpPr txBox="1"/>
          <p:nvPr/>
        </p:nvSpPr>
        <p:spPr>
          <a:xfrm>
            <a:off x="8162290" y="4567615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66F02-A883-4447-B1E7-D5700B58E85B}"/>
              </a:ext>
            </a:extLst>
          </p:cNvPr>
          <p:cNvSpPr txBox="1"/>
          <p:nvPr/>
        </p:nvSpPr>
        <p:spPr>
          <a:xfrm>
            <a:off x="8162290" y="5256300"/>
            <a:ext cx="6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8766C"/>
                </a:solidFill>
              </a:rPr>
              <a:t>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D44921-70B5-4E9E-AC0A-B731FC5F156E}"/>
              </a:ext>
            </a:extLst>
          </p:cNvPr>
          <p:cNvCxnSpPr>
            <a:cxnSpLocks/>
          </p:cNvCxnSpPr>
          <p:nvPr/>
        </p:nvCxnSpPr>
        <p:spPr>
          <a:xfrm>
            <a:off x="6907530" y="4983112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55F7F2-E14D-4035-B6EA-D6FB63C46641}"/>
              </a:ext>
            </a:extLst>
          </p:cNvPr>
          <p:cNvCxnSpPr>
            <a:cxnSpLocks/>
          </p:cNvCxnSpPr>
          <p:nvPr/>
        </p:nvCxnSpPr>
        <p:spPr>
          <a:xfrm>
            <a:off x="6907530" y="5672857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4E14E6-3E71-4A68-988C-8CE501442A06}"/>
              </a:ext>
            </a:extLst>
          </p:cNvPr>
          <p:cNvCxnSpPr>
            <a:cxnSpLocks/>
          </p:cNvCxnSpPr>
          <p:nvPr/>
        </p:nvCxnSpPr>
        <p:spPr>
          <a:xfrm>
            <a:off x="6907530" y="4258866"/>
            <a:ext cx="112268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93A4DE-6880-41CA-8272-360983954A20}"/>
              </a:ext>
            </a:extLst>
          </p:cNvPr>
          <p:cNvCxnSpPr>
            <a:cxnSpLocks/>
          </p:cNvCxnSpPr>
          <p:nvPr/>
        </p:nvCxnSpPr>
        <p:spPr>
          <a:xfrm flipV="1">
            <a:off x="1361440" y="2924245"/>
            <a:ext cx="2661920" cy="110418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FE56D9-D2E5-4922-BDE0-EDD7CE36E95D}"/>
              </a:ext>
            </a:extLst>
          </p:cNvPr>
          <p:cNvCxnSpPr>
            <a:cxnSpLocks/>
          </p:cNvCxnSpPr>
          <p:nvPr/>
        </p:nvCxnSpPr>
        <p:spPr>
          <a:xfrm flipV="1">
            <a:off x="1361440" y="3613990"/>
            <a:ext cx="2661920" cy="41444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80763A-EDA2-4C70-9CAB-785C0285BF26}"/>
              </a:ext>
            </a:extLst>
          </p:cNvPr>
          <p:cNvCxnSpPr>
            <a:cxnSpLocks/>
          </p:cNvCxnSpPr>
          <p:nvPr/>
        </p:nvCxnSpPr>
        <p:spPr>
          <a:xfrm flipV="1">
            <a:off x="1361440" y="2199999"/>
            <a:ext cx="2661920" cy="182843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DEDA57-B509-46DE-B105-EEC98288D175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95468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266264-1FFE-4873-9766-B60143DBD599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164442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AE3AFF-EEC3-471E-93EA-785223C399D1}"/>
              </a:ext>
            </a:extLst>
          </p:cNvPr>
          <p:cNvCxnSpPr>
            <a:cxnSpLocks/>
          </p:cNvCxnSpPr>
          <p:nvPr/>
        </p:nvCxnSpPr>
        <p:spPr>
          <a:xfrm>
            <a:off x="1361440" y="4028430"/>
            <a:ext cx="2661920" cy="23043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71E3AE-CB34-4D74-9A90-023DB2BB65B0}"/>
              </a:ext>
            </a:extLst>
          </p:cNvPr>
          <p:cNvSpPr txBox="1"/>
          <p:nvPr/>
        </p:nvSpPr>
        <p:spPr>
          <a:xfrm>
            <a:off x="172720" y="370036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New point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B94DEC-AF84-4E16-A964-5C74E78CF488}"/>
              </a:ext>
            </a:extLst>
          </p:cNvPr>
          <p:cNvSpPr/>
          <p:nvPr/>
        </p:nvSpPr>
        <p:spPr>
          <a:xfrm>
            <a:off x="8479790" y="3165683"/>
            <a:ext cx="3760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</a:rPr>
              <a:t>Pick randomly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776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F821D4-4112-437A-A800-28706BEA4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29906"/>
              </p:ext>
            </p:extLst>
          </p:nvPr>
        </p:nvGraphicFramePr>
        <p:xfrm>
          <a:off x="8563490" y="2019601"/>
          <a:ext cx="2338536" cy="391723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779512">
                  <a:extLst>
                    <a:ext uri="{9D8B030D-6E8A-4147-A177-3AD203B41FA5}">
                      <a16:colId xmlns:a16="http://schemas.microsoft.com/office/drawing/2014/main" val="491078937"/>
                    </a:ext>
                  </a:extLst>
                </a:gridCol>
                <a:gridCol w="779512">
                  <a:extLst>
                    <a:ext uri="{9D8B030D-6E8A-4147-A177-3AD203B41FA5}">
                      <a16:colId xmlns:a16="http://schemas.microsoft.com/office/drawing/2014/main" val="1167918"/>
                    </a:ext>
                  </a:extLst>
                </a:gridCol>
                <a:gridCol w="779512">
                  <a:extLst>
                    <a:ext uri="{9D8B030D-6E8A-4147-A177-3AD203B41FA5}">
                      <a16:colId xmlns:a16="http://schemas.microsoft.com/office/drawing/2014/main" val="2242052416"/>
                    </a:ext>
                  </a:extLst>
                </a:gridCol>
              </a:tblGrid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age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maxHR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oldpeak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58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0401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05598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55256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181688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E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4092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206485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574424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498214"/>
                  </a:ext>
                </a:extLst>
              </a:tr>
              <a:tr h="435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538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4B44B46-194D-4DA9-B10F-6633326A3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40991"/>
              </p:ext>
            </p:extLst>
          </p:nvPr>
        </p:nvGraphicFramePr>
        <p:xfrm>
          <a:off x="7041754" y="2452414"/>
          <a:ext cx="1521735" cy="3484408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74135">
                  <a:extLst>
                    <a:ext uri="{9D8B030D-6E8A-4147-A177-3AD203B41FA5}">
                      <a16:colId xmlns:a16="http://schemas.microsoft.com/office/drawing/2014/main" val="3653561982"/>
                    </a:ext>
                  </a:extLst>
                </a:gridCol>
                <a:gridCol w="1047600">
                  <a:extLst>
                    <a:ext uri="{9D8B030D-6E8A-4147-A177-3AD203B41FA5}">
                      <a16:colId xmlns:a16="http://schemas.microsoft.com/office/drawing/2014/main" val="1878422858"/>
                    </a:ext>
                  </a:extLst>
                </a:gridCol>
              </a:tblGrid>
              <a:tr h="17422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Heart Disease?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5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Negative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E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43724"/>
                  </a:ext>
                </a:extLst>
              </a:tr>
              <a:tr h="1742204"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9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Positive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58011"/>
                  </a:ext>
                </a:extLst>
              </a:tr>
            </a:tbl>
          </a:graphicData>
        </a:graphic>
      </p:graphicFrame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What about real data?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8B34D-A6AA-4134-AA60-6DB9FE7B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80" y="1864423"/>
            <a:ext cx="5268552" cy="40723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BB9DB1-1DF2-441E-832A-91669B21724F}"/>
              </a:ext>
            </a:extLst>
          </p:cNvPr>
          <p:cNvSpPr/>
          <p:nvPr/>
        </p:nvSpPr>
        <p:spPr>
          <a:xfrm>
            <a:off x="10986693" y="3578924"/>
            <a:ext cx="806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ℝ</a:t>
            </a:r>
            <a:r>
              <a:rPr lang="en-US" sz="3600" baseline="30000" dirty="0"/>
              <a:t>3</a:t>
            </a: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F1A27A-525C-46A1-904D-9E2DFC6446EA}"/>
              </a:ext>
            </a:extLst>
          </p:cNvPr>
          <p:cNvCxnSpPr/>
          <p:nvPr/>
        </p:nvCxnSpPr>
        <p:spPr>
          <a:xfrm flipV="1">
            <a:off x="1302327" y="3635433"/>
            <a:ext cx="1535084" cy="288174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5D631A-0650-41CF-838E-E33C9E0750F0}"/>
              </a:ext>
            </a:extLst>
          </p:cNvPr>
          <p:cNvCxnSpPr>
            <a:cxnSpLocks/>
          </p:cNvCxnSpPr>
          <p:nvPr/>
        </p:nvCxnSpPr>
        <p:spPr>
          <a:xfrm>
            <a:off x="1302327" y="5470902"/>
            <a:ext cx="1535084" cy="8136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30B126-4A55-4CC2-A842-4038DDE9339B}"/>
              </a:ext>
            </a:extLst>
          </p:cNvPr>
          <p:cNvCxnSpPr>
            <a:cxnSpLocks/>
          </p:cNvCxnSpPr>
          <p:nvPr/>
        </p:nvCxnSpPr>
        <p:spPr>
          <a:xfrm flipV="1">
            <a:off x="3196525" y="4955583"/>
            <a:ext cx="1214273" cy="798163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Non-linearly separable case?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89378-E941-4F52-A6E2-961185AC6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79" y="982155"/>
            <a:ext cx="5374641" cy="51341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F89F87-7DA9-4026-814C-8248B8D85C61}"/>
              </a:ext>
            </a:extLst>
          </p:cNvPr>
          <p:cNvCxnSpPr>
            <a:cxnSpLocks/>
          </p:cNvCxnSpPr>
          <p:nvPr/>
        </p:nvCxnSpPr>
        <p:spPr>
          <a:xfrm flipV="1">
            <a:off x="4053840" y="1381760"/>
            <a:ext cx="4582160" cy="3881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2514FE-22DD-41AC-ABA1-D25663DC44E8}"/>
              </a:ext>
            </a:extLst>
          </p:cNvPr>
          <p:cNvSpPr txBox="1"/>
          <p:nvPr/>
        </p:nvSpPr>
        <p:spPr>
          <a:xfrm>
            <a:off x="8636000" y="1451094"/>
            <a:ext cx="174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69E949-BC7C-4412-9BE0-7CD4C15BEE56}"/>
              </a:ext>
            </a:extLst>
          </p:cNvPr>
          <p:cNvCxnSpPr>
            <a:cxnSpLocks/>
          </p:cNvCxnSpPr>
          <p:nvPr/>
        </p:nvCxnSpPr>
        <p:spPr>
          <a:xfrm flipH="1" flipV="1">
            <a:off x="6344920" y="861917"/>
            <a:ext cx="568960" cy="49208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2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Project onto </a:t>
            </a:r>
            <a:r>
              <a:rPr lang="en-US" sz="4400" dirty="0" err="1"/>
              <a:t>parabaloid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89378-E941-4F52-A6E2-961185AC6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59" y="951675"/>
            <a:ext cx="5374641" cy="5134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5072A-E504-4E3B-AB36-BCFABCD9E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67" y="889291"/>
            <a:ext cx="5556297" cy="51919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E5746-427B-4D5D-B319-9BBFCBC363F5}"/>
              </a:ext>
            </a:extLst>
          </p:cNvPr>
          <p:cNvCxnSpPr/>
          <p:nvPr/>
        </p:nvCxnSpPr>
        <p:spPr>
          <a:xfrm>
            <a:off x="6929120" y="2895600"/>
            <a:ext cx="471424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6A6BC3-ADB1-46D1-A3A2-C62413082FC6}"/>
              </a:ext>
            </a:extLst>
          </p:cNvPr>
          <p:cNvCxnSpPr/>
          <p:nvPr/>
        </p:nvCxnSpPr>
        <p:spPr>
          <a:xfrm>
            <a:off x="6929120" y="4765040"/>
            <a:ext cx="471424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Monomial kernel decision surface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3B31B-5D2F-4253-A721-6A5B9F3E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5520"/>
            <a:ext cx="5268697" cy="5044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C804C-F5D8-4FC5-A6FE-2149AF14E3B8}"/>
                  </a:ext>
                </a:extLst>
              </p:cNvPr>
              <p:cNvSpPr txBox="1"/>
              <p:nvPr/>
            </p:nvSpPr>
            <p:spPr>
              <a:xfrm>
                <a:off x="1082132" y="5742094"/>
                <a:ext cx="3981539" cy="406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Monomial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kernel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C804C-F5D8-4FC5-A6FE-2149AF14E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32" y="5742094"/>
                <a:ext cx="3981539" cy="406522"/>
              </a:xfrm>
              <a:prstGeom prst="rect">
                <a:avLst/>
              </a:prstGeom>
              <a:blipFill>
                <a:blip r:embed="rId3"/>
                <a:stretch>
                  <a:fillRect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2D0327E-44F5-4EF5-97AF-B571A698B80F}"/>
              </a:ext>
            </a:extLst>
          </p:cNvPr>
          <p:cNvGrpSpPr/>
          <p:nvPr/>
        </p:nvGrpSpPr>
        <p:grpSpPr>
          <a:xfrm>
            <a:off x="284018" y="1080946"/>
            <a:ext cx="5338449" cy="1292277"/>
            <a:chOff x="4114800" y="1940284"/>
            <a:chExt cx="5338449" cy="1292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C190922-BDA1-4079-AFC9-07F4A7AAB06B}"/>
                    </a:ext>
                  </a:extLst>
                </p:cNvPr>
                <p:cNvSpPr txBox="1"/>
                <p:nvPr/>
              </p:nvSpPr>
              <p:spPr>
                <a:xfrm>
                  <a:off x="4114800" y="1940284"/>
                  <a:ext cx="5338449" cy="1292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𝑊𝑅𝐶𝐻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 0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a14:m>
                  <a:r>
                    <a:rPr lang="en-US" dirty="0">
                      <a:ea typeface="Cambria Math" panose="02040503050406030204" pitchFamily="18" charset="0"/>
                    </a:rPr>
                    <a:t> </a:t>
                  </a:r>
                  <a:r>
                    <a:rPr lang="en-US" sz="1400" dirty="0">
                      <a:ea typeface="Cambria Math" panose="02040503050406030204" pitchFamily="18" charset="0"/>
                    </a:rPr>
                    <a:t>(set of all points)</a:t>
                  </a:r>
                  <a:endParaRPr lang="en-US" dirty="0"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en-US" dirty="0">
                      <a:ea typeface="Cambria Math" panose="02040503050406030204" pitchFamily="18" charset="0"/>
                    </a:rPr>
                    <a:t> </a:t>
                  </a:r>
                  <a:r>
                    <a:rPr lang="en-US" sz="1400" dirty="0">
                      <a:ea typeface="Cambria Math" panose="02040503050406030204" pitchFamily="18" charset="0"/>
                    </a:rPr>
                    <a:t>(point weights)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C190922-BDA1-4079-AFC9-07F4A7AAB0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00" y="1940284"/>
                  <a:ext cx="5338449" cy="1292277"/>
                </a:xfrm>
                <a:prstGeom prst="rect">
                  <a:avLst/>
                </a:prstGeom>
                <a:blipFill>
                  <a:blip r:embed="rId4"/>
                  <a:stretch>
                    <a:fillRect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1AB731-464F-40EB-807D-6C84F6409C34}"/>
                </a:ext>
              </a:extLst>
            </p:cNvPr>
            <p:cNvCxnSpPr/>
            <p:nvPr/>
          </p:nvCxnSpPr>
          <p:spPr>
            <a:xfrm>
              <a:off x="6863887" y="1998594"/>
              <a:ext cx="0" cy="5878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234E77-D3BF-4F2C-B993-B970027F5D6E}"/>
                  </a:ext>
                </a:extLst>
              </p:cNvPr>
              <p:cNvSpPr txBox="1"/>
              <p:nvPr/>
            </p:nvSpPr>
            <p:spPr>
              <a:xfrm>
                <a:off x="436880" y="2567638"/>
                <a:ext cx="5146346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Every equation can be represented as sums of point coefficients, with dot products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234E77-D3BF-4F2C-B993-B970027F5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" y="2567638"/>
                <a:ext cx="5146346" cy="668645"/>
              </a:xfrm>
              <a:prstGeom prst="rect">
                <a:avLst/>
              </a:prstGeom>
              <a:blipFill>
                <a:blip r:embed="rId5"/>
                <a:stretch>
                  <a:fillRect l="-1066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6D822-801D-4F08-AD2C-1BDFF4996BA8}"/>
                  </a:ext>
                </a:extLst>
              </p:cNvPr>
              <p:cNvSpPr txBox="1"/>
              <p:nvPr/>
            </p:nvSpPr>
            <p:spPr>
              <a:xfrm>
                <a:off x="1671963" y="3362961"/>
                <a:ext cx="3545394" cy="1089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𝐞𝐱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{−1,1}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1400" dirty="0"/>
                  <a:t>(class)</a:t>
                </a:r>
                <a:endParaRPr lang="en-US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6D822-801D-4F08-AD2C-1BDFF4996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963" y="3362961"/>
                <a:ext cx="3545394" cy="1089529"/>
              </a:xfrm>
              <a:prstGeom prst="rect">
                <a:avLst/>
              </a:prstGeom>
              <a:blipFill>
                <a:blip r:embed="rId6"/>
                <a:stretch>
                  <a:fillRect b="-9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8C2119-AACF-46F4-BA0E-0649C0B382F8}"/>
                  </a:ext>
                </a:extLst>
              </p:cNvPr>
              <p:cNvSpPr txBox="1"/>
              <p:nvPr/>
            </p:nvSpPr>
            <p:spPr>
              <a:xfrm>
                <a:off x="436880" y="4628749"/>
                <a:ext cx="5146346" cy="73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can be replaced with kernel product: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𝑘𝑒𝑟𝑛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8C2119-AACF-46F4-BA0E-0649C0B38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" y="4628749"/>
                <a:ext cx="5146346" cy="730456"/>
              </a:xfrm>
              <a:prstGeom prst="rect">
                <a:avLst/>
              </a:prstGeom>
              <a:blipFill>
                <a:blip r:embed="rId7"/>
                <a:stretch>
                  <a:fillRect l="-592" t="-833" r="-118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00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19827981-0F0B-416B-A744-0486029AA69A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917382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So it works in 2D on fake data, how about 3D?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784F-F94B-4E5E-AB6B-63141A27D859}"/>
              </a:ext>
            </a:extLst>
          </p:cNvPr>
          <p:cNvSpPr txBox="1"/>
          <p:nvPr/>
        </p:nvSpPr>
        <p:spPr>
          <a:xfrm>
            <a:off x="9682018" y="2325849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766D"/>
                </a:solidFill>
              </a:rPr>
              <a:t>Wine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75085-6553-4CDA-B635-EE88F174D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68" y="818486"/>
            <a:ext cx="7819400" cy="5231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772BF-EC59-4928-9D13-30A577F1A926}"/>
              </a:ext>
            </a:extLst>
          </p:cNvPr>
          <p:cNvSpPr txBox="1"/>
          <p:nvPr/>
        </p:nvSpPr>
        <p:spPr>
          <a:xfrm>
            <a:off x="9682018" y="2849069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09CFF"/>
                </a:solidFill>
              </a:rPr>
              <a:t>Wine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F7E67-7977-486A-9DB8-38957D87A49F}"/>
              </a:ext>
            </a:extLst>
          </p:cNvPr>
          <p:cNvSpPr txBox="1"/>
          <p:nvPr/>
        </p:nvSpPr>
        <p:spPr>
          <a:xfrm>
            <a:off x="9682018" y="3358085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938"/>
                </a:solidFill>
              </a:rPr>
              <a:t>Wine 3</a:t>
            </a:r>
          </a:p>
        </p:txBody>
      </p:sp>
    </p:spTree>
    <p:extLst>
      <p:ext uri="{BB962C8B-B14F-4D97-AF65-F5344CB8AC3E}">
        <p14:creationId xmlns:p14="http://schemas.microsoft.com/office/powerpoint/2010/main" val="30384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493986" y="280620"/>
            <a:ext cx="2119244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Results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7E366B8-1A0E-44D2-9BCF-38D9375ACA85}"/>
              </a:ext>
            </a:extLst>
          </p:cNvPr>
          <p:cNvSpPr txBox="1">
            <a:spLocks/>
          </p:cNvSpPr>
          <p:nvPr/>
        </p:nvSpPr>
        <p:spPr>
          <a:xfrm>
            <a:off x="295230" y="1008013"/>
            <a:ext cx="7618684" cy="68266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sz="2800" dirty="0"/>
              <a:t>Ran with all weights equal, gaussian kernel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C3094-B213-49C4-A27A-EB9BAE46B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100000" l="25469" r="90156">
                        <a14:foregroundMark x1="44844" y1="14583" x2="57109" y2="14167"/>
                        <a14:foregroundMark x1="55000" y1="10417" x2="55469" y2="8056"/>
                        <a14:backgroundMark x1="75000" y1="93472" x2="74844" y2="99306"/>
                        <a14:backgroundMark x1="74609" y1="92361" x2="73594" y2="85972"/>
                        <a14:backgroundMark x1="40547" y1="23750" x2="38906" y2="33333"/>
                      </a14:backgroundRemoval>
                    </a14:imgEffect>
                  </a14:imgLayer>
                </a14:imgProps>
              </a:ext>
            </a:extLst>
          </a:blip>
          <a:srcRect l="25447" t="6349" r="10268"/>
          <a:stretch/>
        </p:blipFill>
        <p:spPr>
          <a:xfrm>
            <a:off x="7675351" y="2634342"/>
            <a:ext cx="4516649" cy="3701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3A8DC2-9DB4-4582-BAFD-E8D58F90546C}"/>
              </a:ext>
            </a:extLst>
          </p:cNvPr>
          <p:cNvSpPr txBox="1"/>
          <p:nvPr/>
        </p:nvSpPr>
        <p:spPr>
          <a:xfrm>
            <a:off x="8510700" y="322158"/>
            <a:ext cx="2845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MORE WINE!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178E891-A31D-4FE3-9211-820F1DAED91D}"/>
              </a:ext>
            </a:extLst>
          </p:cNvPr>
          <p:cNvSpPr txBox="1">
            <a:spLocks/>
          </p:cNvSpPr>
          <p:nvPr/>
        </p:nvSpPr>
        <p:spPr>
          <a:xfrm>
            <a:off x="2613230" y="5710641"/>
            <a:ext cx="2585622" cy="52345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b="1" dirty="0"/>
              <a:t>94.4% accuracy</a:t>
            </a:r>
            <a:endParaRPr lang="en-US" sz="28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127188D-DA52-4D9C-8B79-CE3C5E416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177541"/>
              </p:ext>
            </p:extLst>
          </p:nvPr>
        </p:nvGraphicFramePr>
        <p:xfrm>
          <a:off x="1364491" y="1891277"/>
          <a:ext cx="4197474" cy="361876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6777">
                  <a:extLst>
                    <a:ext uri="{9D8B030D-6E8A-4147-A177-3AD203B41FA5}">
                      <a16:colId xmlns:a16="http://schemas.microsoft.com/office/drawing/2014/main" val="1702950934"/>
                    </a:ext>
                  </a:extLst>
                </a:gridCol>
                <a:gridCol w="428042">
                  <a:extLst>
                    <a:ext uri="{9D8B030D-6E8A-4147-A177-3AD203B41FA5}">
                      <a16:colId xmlns:a16="http://schemas.microsoft.com/office/drawing/2014/main" val="102377532"/>
                    </a:ext>
                  </a:extLst>
                </a:gridCol>
                <a:gridCol w="1130527">
                  <a:extLst>
                    <a:ext uri="{9D8B030D-6E8A-4147-A177-3AD203B41FA5}">
                      <a16:colId xmlns:a16="http://schemas.microsoft.com/office/drawing/2014/main" val="2468860302"/>
                    </a:ext>
                  </a:extLst>
                </a:gridCol>
                <a:gridCol w="1111064">
                  <a:extLst>
                    <a:ext uri="{9D8B030D-6E8A-4147-A177-3AD203B41FA5}">
                      <a16:colId xmlns:a16="http://schemas.microsoft.com/office/drawing/2014/main" val="794738091"/>
                    </a:ext>
                  </a:extLst>
                </a:gridCol>
                <a:gridCol w="1111064">
                  <a:extLst>
                    <a:ext uri="{9D8B030D-6E8A-4147-A177-3AD203B41FA5}">
                      <a16:colId xmlns:a16="http://schemas.microsoft.com/office/drawing/2014/main" val="3409075430"/>
                    </a:ext>
                  </a:extLst>
                </a:gridCol>
              </a:tblGrid>
              <a:tr h="36215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Reference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0124461"/>
                  </a:ext>
                </a:extLst>
              </a:tr>
              <a:tr h="36215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Wine 1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Wine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Wine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08585"/>
                  </a:ext>
                </a:extLst>
              </a:tr>
              <a:tr h="1012466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Predicted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noFill/>
                      <a:prstDash val="soli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Wine 1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noFill/>
                      <a:prstDash val="solid"/>
                    </a:lnT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98340"/>
                  </a:ext>
                </a:extLst>
              </a:tr>
              <a:tr h="940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Wine 2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325537"/>
                  </a:ext>
                </a:extLst>
              </a:tr>
              <a:tr h="940997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noFill/>
                      <a:prstDash val="soli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Wine 3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56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8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19827981-0F0B-416B-A744-0486029AA69A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917382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Let’s predict heart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799D8-F925-4E5C-9C67-9B8F430E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33" y="744489"/>
            <a:ext cx="9808028" cy="5517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F3619-71CF-4DC1-9718-90023C57D150}"/>
              </a:ext>
            </a:extLst>
          </p:cNvPr>
          <p:cNvSpPr txBox="1"/>
          <p:nvPr/>
        </p:nvSpPr>
        <p:spPr>
          <a:xfrm>
            <a:off x="10439400" y="2948999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FC4"/>
                </a:solidFill>
              </a:rPr>
              <a:t>Absence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784F-F94B-4E5E-AB6B-63141A27D859}"/>
              </a:ext>
            </a:extLst>
          </p:cNvPr>
          <p:cNvSpPr txBox="1"/>
          <p:nvPr/>
        </p:nvSpPr>
        <p:spPr>
          <a:xfrm>
            <a:off x="10439400" y="3318331"/>
            <a:ext cx="132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766D"/>
                </a:solidFill>
              </a:rPr>
              <a:t>Presence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836EC-A1FE-481F-8B8E-03FB8DAF9986}"/>
              </a:ext>
            </a:extLst>
          </p:cNvPr>
          <p:cNvSpPr txBox="1"/>
          <p:nvPr/>
        </p:nvSpPr>
        <p:spPr>
          <a:xfrm>
            <a:off x="10262507" y="2579667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Heart disease</a:t>
            </a:r>
          </a:p>
        </p:txBody>
      </p:sp>
    </p:spTree>
    <p:extLst>
      <p:ext uri="{BB962C8B-B14F-4D97-AF65-F5344CB8AC3E}">
        <p14:creationId xmlns:p14="http://schemas.microsoft.com/office/powerpoint/2010/main" val="88975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495958" y="325351"/>
            <a:ext cx="2965699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Results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7E366B8-1A0E-44D2-9BCF-38D9375ACA85}"/>
              </a:ext>
            </a:extLst>
          </p:cNvPr>
          <p:cNvSpPr txBox="1">
            <a:spLocks/>
          </p:cNvSpPr>
          <p:nvPr/>
        </p:nvSpPr>
        <p:spPr>
          <a:xfrm>
            <a:off x="295229" y="1008012"/>
            <a:ext cx="4581571" cy="7990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dirty="0"/>
              <a:t>Ran with all weights equal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178E891-A31D-4FE3-9211-820F1DAED91D}"/>
              </a:ext>
            </a:extLst>
          </p:cNvPr>
          <p:cNvSpPr txBox="1">
            <a:spLocks/>
          </p:cNvSpPr>
          <p:nvPr/>
        </p:nvSpPr>
        <p:spPr>
          <a:xfrm>
            <a:off x="295230" y="4715695"/>
            <a:ext cx="4668656" cy="12888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b="1" dirty="0"/>
              <a:t>77.4% accuracy</a:t>
            </a:r>
          </a:p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Lots of false negatives! (13%)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127188D-DA52-4D9C-8B79-CE3C5E416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196704"/>
              </p:ext>
            </p:extLst>
          </p:nvPr>
        </p:nvGraphicFramePr>
        <p:xfrm>
          <a:off x="7130801" y="1925708"/>
          <a:ext cx="2982684" cy="267776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02771">
                  <a:extLst>
                    <a:ext uri="{9D8B030D-6E8A-4147-A177-3AD203B41FA5}">
                      <a16:colId xmlns:a16="http://schemas.microsoft.com/office/drawing/2014/main" val="1702950934"/>
                    </a:ext>
                  </a:extLst>
                </a:gridCol>
                <a:gridCol w="413657">
                  <a:extLst>
                    <a:ext uri="{9D8B030D-6E8A-4147-A177-3AD203B41FA5}">
                      <a16:colId xmlns:a16="http://schemas.microsoft.com/office/drawing/2014/main" val="102377532"/>
                    </a:ext>
                  </a:extLst>
                </a:gridCol>
                <a:gridCol w="1092532">
                  <a:extLst>
                    <a:ext uri="{9D8B030D-6E8A-4147-A177-3AD203B41FA5}">
                      <a16:colId xmlns:a16="http://schemas.microsoft.com/office/drawing/2014/main" val="2468860302"/>
                    </a:ext>
                  </a:extLst>
                </a:gridCol>
                <a:gridCol w="1073724">
                  <a:extLst>
                    <a:ext uri="{9D8B030D-6E8A-4147-A177-3AD203B41FA5}">
                      <a16:colId xmlns:a16="http://schemas.microsoft.com/office/drawing/2014/main" val="794738091"/>
                    </a:ext>
                  </a:extLst>
                </a:gridCol>
              </a:tblGrid>
              <a:tr h="36215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Reference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24461"/>
                  </a:ext>
                </a:extLst>
              </a:tr>
              <a:tr h="36215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Absence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Presence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08585"/>
                  </a:ext>
                </a:extLst>
              </a:tr>
              <a:tr h="10124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Predicted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noFill/>
                      <a:prstDash val="soli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Absence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noFill/>
                      <a:prstDash val="solid"/>
                    </a:lnT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98340"/>
                  </a:ext>
                </a:extLst>
              </a:tr>
              <a:tr h="940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Presence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325537"/>
                  </a:ext>
                </a:extLst>
              </a:tr>
            </a:tbl>
          </a:graphicData>
        </a:graphic>
      </p:graphicFrame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2B9B23F-6F02-48F4-A648-928ED0158FD9}"/>
              </a:ext>
            </a:extLst>
          </p:cNvPr>
          <p:cNvSpPr txBox="1">
            <a:spLocks/>
          </p:cNvSpPr>
          <p:nvPr/>
        </p:nvSpPr>
        <p:spPr>
          <a:xfrm>
            <a:off x="6173515" y="839283"/>
            <a:ext cx="4897256" cy="113647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dirty="0"/>
              <a:t>Weigh presence class 5x more than absence class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AC35D68-2E99-4B94-ABC0-02C014D07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746948"/>
              </p:ext>
            </p:extLst>
          </p:nvPr>
        </p:nvGraphicFramePr>
        <p:xfrm>
          <a:off x="1051132" y="1925708"/>
          <a:ext cx="2982684" cy="267776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02771">
                  <a:extLst>
                    <a:ext uri="{9D8B030D-6E8A-4147-A177-3AD203B41FA5}">
                      <a16:colId xmlns:a16="http://schemas.microsoft.com/office/drawing/2014/main" val="1702950934"/>
                    </a:ext>
                  </a:extLst>
                </a:gridCol>
                <a:gridCol w="413657">
                  <a:extLst>
                    <a:ext uri="{9D8B030D-6E8A-4147-A177-3AD203B41FA5}">
                      <a16:colId xmlns:a16="http://schemas.microsoft.com/office/drawing/2014/main" val="102377532"/>
                    </a:ext>
                  </a:extLst>
                </a:gridCol>
                <a:gridCol w="1092532">
                  <a:extLst>
                    <a:ext uri="{9D8B030D-6E8A-4147-A177-3AD203B41FA5}">
                      <a16:colId xmlns:a16="http://schemas.microsoft.com/office/drawing/2014/main" val="2468860302"/>
                    </a:ext>
                  </a:extLst>
                </a:gridCol>
                <a:gridCol w="1073724">
                  <a:extLst>
                    <a:ext uri="{9D8B030D-6E8A-4147-A177-3AD203B41FA5}">
                      <a16:colId xmlns:a16="http://schemas.microsoft.com/office/drawing/2014/main" val="794738091"/>
                    </a:ext>
                  </a:extLst>
                </a:gridCol>
              </a:tblGrid>
              <a:tr h="36215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Reference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24461"/>
                  </a:ext>
                </a:extLst>
              </a:tr>
              <a:tr h="36215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 w="1587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Absence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Presence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08585"/>
                  </a:ext>
                </a:extLst>
              </a:tr>
              <a:tr h="10124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Predicted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noFill/>
                      <a:prstDash val="soli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Absence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noFill/>
                      <a:prstDash val="solid"/>
                    </a:lnT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98340"/>
                  </a:ext>
                </a:extLst>
              </a:tr>
              <a:tr h="940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Presence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4BC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325537"/>
                  </a:ext>
                </a:extLst>
              </a:tr>
            </a:tbl>
          </a:graphicData>
        </a:graphic>
      </p:graphicFrame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4D42668-E0C9-407B-AEAA-567BF8451A6E}"/>
              </a:ext>
            </a:extLst>
          </p:cNvPr>
          <p:cNvSpPr txBox="1">
            <a:spLocks/>
          </p:cNvSpPr>
          <p:nvPr/>
        </p:nvSpPr>
        <p:spPr>
          <a:xfrm>
            <a:off x="5932714" y="4715695"/>
            <a:ext cx="5836724" cy="12888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b="1" dirty="0"/>
              <a:t>78.5% accuracy</a:t>
            </a:r>
          </a:p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dirty="0">
                <a:solidFill>
                  <a:srgbClr val="00B050"/>
                </a:solidFill>
              </a:rPr>
              <a:t>Far fewer false negatives! (3%)</a:t>
            </a:r>
          </a:p>
        </p:txBody>
      </p:sp>
    </p:spTree>
    <p:extLst>
      <p:ext uri="{BB962C8B-B14F-4D97-AF65-F5344CB8AC3E}">
        <p14:creationId xmlns:p14="http://schemas.microsoft.com/office/powerpoint/2010/main" val="28086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19827981-0F0B-416B-A744-0486029AA69A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917382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Optical Character Recognition (OCR)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9A9F8-6A19-45D8-AE31-4F875B63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82" y="1184479"/>
            <a:ext cx="4714875" cy="4705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0CE4C-1FB8-46B5-BFB3-3526802C5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195" y="818486"/>
            <a:ext cx="1106437" cy="1106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BDCB37-DBCA-407B-9144-36239ADF4134}"/>
              </a:ext>
            </a:extLst>
          </p:cNvPr>
          <p:cNvSpPr/>
          <p:nvPr/>
        </p:nvSpPr>
        <p:spPr>
          <a:xfrm>
            <a:off x="1194982" y="5889829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MNIST DATABASE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6BA8C-4A0F-4DC0-B3EE-E22F0EB138C7}"/>
              </a:ext>
            </a:extLst>
          </p:cNvPr>
          <p:cNvSpPr txBox="1"/>
          <p:nvPr/>
        </p:nvSpPr>
        <p:spPr>
          <a:xfrm>
            <a:off x="6705291" y="2472296"/>
            <a:ext cx="4714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9CE88E-91E2-4666-B29D-59B5F1A5064F}"/>
              </a:ext>
            </a:extLst>
          </p:cNvPr>
          <p:cNvCxnSpPr>
            <a:stCxn id="10" idx="2"/>
          </p:cNvCxnSpPr>
          <p:nvPr/>
        </p:nvCxnSpPr>
        <p:spPr>
          <a:xfrm flipH="1">
            <a:off x="8888361" y="1924923"/>
            <a:ext cx="17053" cy="4544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9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19827981-0F0B-416B-A744-0486029AA69A}"/>
              </a:ext>
            </a:extLst>
          </p:cNvPr>
          <p:cNvSpPr txBox="1">
            <a:spLocks/>
          </p:cNvSpPr>
          <p:nvPr/>
        </p:nvSpPr>
        <p:spPr>
          <a:xfrm>
            <a:off x="451166" y="137052"/>
            <a:ext cx="10917382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Optical Character Recognition (OCR)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6BA8C-4A0F-4DC0-B3EE-E22F0EB138C7}"/>
              </a:ext>
            </a:extLst>
          </p:cNvPr>
          <p:cNvSpPr txBox="1"/>
          <p:nvPr/>
        </p:nvSpPr>
        <p:spPr>
          <a:xfrm>
            <a:off x="825601" y="1371084"/>
            <a:ext cx="4714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r>
              <a:rPr lang="en-US" dirty="0"/>
              <a:t>[0-255] [0-255] [0-255] [0-255] [0-255] [0-255]</a:t>
            </a:r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816810-E526-4963-8161-F4C7417C8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07489"/>
              </p:ext>
            </p:extLst>
          </p:nvPr>
        </p:nvGraphicFramePr>
        <p:xfrm>
          <a:off x="6671190" y="2084317"/>
          <a:ext cx="4849092" cy="2255520"/>
        </p:xfrm>
        <a:graphic>
          <a:graphicData uri="http://schemas.openxmlformats.org/drawingml/2006/table">
            <a:tbl>
              <a:tblPr/>
              <a:tblGrid>
                <a:gridCol w="404091">
                  <a:extLst>
                    <a:ext uri="{9D8B030D-6E8A-4147-A177-3AD203B41FA5}">
                      <a16:colId xmlns:a16="http://schemas.microsoft.com/office/drawing/2014/main" val="1849553677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3477087804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1540341995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2905540262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4276300572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2129538756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3778245142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3131351364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388576400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4178309453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4106288177"/>
                    </a:ext>
                  </a:extLst>
                </a:gridCol>
                <a:gridCol w="404091">
                  <a:extLst>
                    <a:ext uri="{9D8B030D-6E8A-4147-A177-3AD203B41FA5}">
                      <a16:colId xmlns:a16="http://schemas.microsoft.com/office/drawing/2014/main" val="406941156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Pixel Number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8419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2577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472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43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8202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7016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36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84293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1C407-B127-49D9-8A2F-11432FD3F560}"/>
              </a:ext>
            </a:extLst>
          </p:cNvPr>
          <p:cNvCxnSpPr>
            <a:cxnSpLocks/>
          </p:cNvCxnSpPr>
          <p:nvPr/>
        </p:nvCxnSpPr>
        <p:spPr>
          <a:xfrm flipV="1">
            <a:off x="5425617" y="3431458"/>
            <a:ext cx="98814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EAFC7B8-531E-41EC-A892-5DAB22656468}"/>
              </a:ext>
            </a:extLst>
          </p:cNvPr>
          <p:cNvSpPr txBox="1">
            <a:spLocks/>
          </p:cNvSpPr>
          <p:nvPr/>
        </p:nvSpPr>
        <p:spPr>
          <a:xfrm>
            <a:off x="4537717" y="5206110"/>
            <a:ext cx="3347753" cy="93905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800" b="1" dirty="0"/>
              <a:t>94% accuracy</a:t>
            </a:r>
          </a:p>
          <a:p>
            <a:pPr marL="201168" lvl="1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dirty="0"/>
              <a:t>Only used 3% of data to train</a:t>
            </a:r>
          </a:p>
        </p:txBody>
      </p:sp>
    </p:spTree>
    <p:extLst>
      <p:ext uri="{BB962C8B-B14F-4D97-AF65-F5344CB8AC3E}">
        <p14:creationId xmlns:p14="http://schemas.microsoft.com/office/powerpoint/2010/main" val="3358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5AEE51-12D1-4BDC-BA2B-7B1F8E62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My Implementation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1D746-8C92-41B4-800F-4E00DFF8C0E1}"/>
              </a:ext>
            </a:extLst>
          </p:cNvPr>
          <p:cNvSpPr txBox="1"/>
          <p:nvPr/>
        </p:nvSpPr>
        <p:spPr>
          <a:xfrm>
            <a:off x="3342640" y="3048000"/>
            <a:ext cx="96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F1194-D46E-4C54-AB36-3450B74C8F19}"/>
              </a:ext>
            </a:extLst>
          </p:cNvPr>
          <p:cNvSpPr txBox="1"/>
          <p:nvPr/>
        </p:nvSpPr>
        <p:spPr>
          <a:xfrm>
            <a:off x="6482080" y="3048000"/>
            <a:ext cx="385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Segoe UI" panose="020B0502040204020203" pitchFamily="34" charset="0"/>
                <a:cs typeface="Segoe UI" panose="020B0502040204020203" pitchFamily="34" charset="0"/>
              </a:rPr>
              <a:t>Java</a:t>
            </a: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93C49F90-5567-402D-9863-A4BC433EBBD4}"/>
              </a:ext>
            </a:extLst>
          </p:cNvPr>
          <p:cNvSpPr/>
          <p:nvPr/>
        </p:nvSpPr>
        <p:spPr>
          <a:xfrm flipH="1">
            <a:off x="3799840" y="4312920"/>
            <a:ext cx="4307840" cy="608350"/>
          </a:xfrm>
          <a:prstGeom prst="curvedUpArrow">
            <a:avLst>
              <a:gd name="adj1" fmla="val 50000"/>
              <a:gd name="adj2" fmla="val 122649"/>
              <a:gd name="adj3" fmla="val 22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6033EF1A-7576-4606-9201-9190C1095E24}"/>
              </a:ext>
            </a:extLst>
          </p:cNvPr>
          <p:cNvSpPr/>
          <p:nvPr/>
        </p:nvSpPr>
        <p:spPr>
          <a:xfrm flipV="1">
            <a:off x="3997959" y="2767935"/>
            <a:ext cx="4196082" cy="608350"/>
          </a:xfrm>
          <a:prstGeom prst="curvedUpArrow">
            <a:avLst>
              <a:gd name="adj1" fmla="val 50000"/>
              <a:gd name="adj2" fmla="val 122649"/>
              <a:gd name="adj3" fmla="val 22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DDD70F-EC7C-4E0C-9951-5DD8EF315902}"/>
              </a:ext>
            </a:extLst>
          </p:cNvPr>
          <p:cNvSpPr txBox="1"/>
          <p:nvPr/>
        </p:nvSpPr>
        <p:spPr>
          <a:xfrm>
            <a:off x="5429250" y="2109267"/>
            <a:ext cx="1333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8E5D0-ABC4-40E7-B7AD-39008DBAEB69}"/>
              </a:ext>
            </a:extLst>
          </p:cNvPr>
          <p:cNvSpPr txBox="1"/>
          <p:nvPr/>
        </p:nvSpPr>
        <p:spPr>
          <a:xfrm>
            <a:off x="4258945" y="4921270"/>
            <a:ext cx="373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Predictor object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57C4A-CF47-460B-AE8B-A33F868DFA94}"/>
              </a:ext>
            </a:extLst>
          </p:cNvPr>
          <p:cNvSpPr txBox="1"/>
          <p:nvPr/>
        </p:nvSpPr>
        <p:spPr>
          <a:xfrm>
            <a:off x="8194041" y="4206805"/>
            <a:ext cx="373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 fast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8A58A-D2D2-4E4F-8C3C-5ACEF843276C}"/>
              </a:ext>
            </a:extLst>
          </p:cNvPr>
          <p:cNvSpPr txBox="1"/>
          <p:nvPr/>
        </p:nvSpPr>
        <p:spPr>
          <a:xfrm>
            <a:off x="2400935" y="4151550"/>
            <a:ext cx="159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 slow</a:t>
            </a:r>
          </a:p>
        </p:txBody>
      </p:sp>
    </p:spTree>
    <p:extLst>
      <p:ext uri="{BB962C8B-B14F-4D97-AF65-F5344CB8AC3E}">
        <p14:creationId xmlns:p14="http://schemas.microsoft.com/office/powerpoint/2010/main" val="17613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959DDFF-00D8-414A-AE92-4147E4F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What about real data?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8B34D-A6AA-4134-AA60-6DB9FE7B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80" y="1864423"/>
            <a:ext cx="5268552" cy="4072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F1A27A-525C-46A1-904D-9E2DFC6446EA}"/>
              </a:ext>
            </a:extLst>
          </p:cNvPr>
          <p:cNvCxnSpPr/>
          <p:nvPr/>
        </p:nvCxnSpPr>
        <p:spPr>
          <a:xfrm flipV="1">
            <a:off x="1302327" y="3635433"/>
            <a:ext cx="1535084" cy="288174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5D631A-0650-41CF-838E-E33C9E0750F0}"/>
              </a:ext>
            </a:extLst>
          </p:cNvPr>
          <p:cNvCxnSpPr>
            <a:cxnSpLocks/>
          </p:cNvCxnSpPr>
          <p:nvPr/>
        </p:nvCxnSpPr>
        <p:spPr>
          <a:xfrm>
            <a:off x="1302327" y="5470902"/>
            <a:ext cx="1535084" cy="8136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30B126-4A55-4CC2-A842-4038DDE9339B}"/>
              </a:ext>
            </a:extLst>
          </p:cNvPr>
          <p:cNvCxnSpPr>
            <a:cxnSpLocks/>
          </p:cNvCxnSpPr>
          <p:nvPr/>
        </p:nvCxnSpPr>
        <p:spPr>
          <a:xfrm flipV="1">
            <a:off x="3196525" y="4955583"/>
            <a:ext cx="1214273" cy="798163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50531D-9AB4-4767-A9A5-5AA6F1633F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8843" y="1864423"/>
            <a:ext cx="4235440" cy="42996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2232D9-5C09-4207-AF64-1B0AE7DFC599}"/>
              </a:ext>
            </a:extLst>
          </p:cNvPr>
          <p:cNvCxnSpPr>
            <a:cxnSpLocks/>
          </p:cNvCxnSpPr>
          <p:nvPr/>
        </p:nvCxnSpPr>
        <p:spPr>
          <a:xfrm flipV="1">
            <a:off x="8465077" y="2514600"/>
            <a:ext cx="1388198" cy="2840064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5AEE51-12D1-4BDC-BA2B-7B1F8E62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It’s an R Package! (almost)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A98AD-342B-4CEA-A3E9-67A85B1E1589}"/>
              </a:ext>
            </a:extLst>
          </p:cNvPr>
          <p:cNvSpPr txBox="1"/>
          <p:nvPr/>
        </p:nvSpPr>
        <p:spPr>
          <a:xfrm>
            <a:off x="1605280" y="4448750"/>
            <a:ext cx="994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predictor &lt;- WSVM(data, kernel)</a:t>
            </a:r>
          </a:p>
          <a:p>
            <a:r>
              <a:rPr lang="en-US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predictor$predict</a:t>
            </a:r>
            <a:r>
              <a:rPr lang="en-US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(vector)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6E564-6AF9-43DB-9D8D-74E9F9F7B25B}"/>
              </a:ext>
            </a:extLst>
          </p:cNvPr>
          <p:cNvSpPr txBox="1"/>
          <p:nvPr/>
        </p:nvSpPr>
        <p:spPr>
          <a:xfrm>
            <a:off x="1605280" y="2623696"/>
            <a:ext cx="525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require(devtools)</a:t>
            </a:r>
          </a:p>
          <a:p>
            <a:r>
              <a:rPr lang="en-US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install_github</a:t>
            </a:r>
            <a:r>
              <a:rPr lang="en-US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(“mhmdmodan/</a:t>
            </a:r>
            <a:r>
              <a:rPr lang="en-US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JSUpySVM</a:t>
            </a:r>
            <a:r>
              <a:rPr lang="en-US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BF52D-2E5B-4408-B019-81439B7E6ECB}"/>
              </a:ext>
            </a:extLst>
          </p:cNvPr>
          <p:cNvSpPr txBox="1"/>
          <p:nvPr/>
        </p:nvSpPr>
        <p:spPr>
          <a:xfrm>
            <a:off x="1209964" y="2004291"/>
            <a:ext cx="340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Installation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1D8C4-F6A2-4BD2-AB8F-778F6DFF8B1A}"/>
              </a:ext>
            </a:extLst>
          </p:cNvPr>
          <p:cNvSpPr txBox="1"/>
          <p:nvPr/>
        </p:nvSpPr>
        <p:spPr>
          <a:xfrm>
            <a:off x="1209964" y="3863975"/>
            <a:ext cx="340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Usage</a:t>
            </a:r>
          </a:p>
        </p:txBody>
      </p:sp>
    </p:spTree>
    <p:extLst>
      <p:ext uri="{BB962C8B-B14F-4D97-AF65-F5344CB8AC3E}">
        <p14:creationId xmlns:p14="http://schemas.microsoft.com/office/powerpoint/2010/main" val="29583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598B7-3022-4D70-AA6A-4BF94909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42" b="100000" l="2258" r="96774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91998" y="1701850"/>
            <a:ext cx="4644390" cy="4644390"/>
          </a:xfrm>
          <a:prstGeom prst="rect">
            <a:avLst/>
          </a:prstGeom>
          <a:effectLst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F5CC0E-8C50-4DBA-8903-56683EFC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636895" cy="4374091"/>
          </a:xfrm>
        </p:spPr>
        <p:txBody>
          <a:bodyPr>
            <a:normAutofit fontScale="92500"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Finish R front end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create docs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publish to CRAN</a:t>
            </a:r>
            <a:endParaRPr lang="en-US" dirty="0"/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Implement optimal parameter search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Currently:</a:t>
            </a:r>
          </a:p>
          <a:p>
            <a:pPr lvl="3">
              <a:lnSpc>
                <a:spcPct val="150000"/>
              </a:lnSpc>
              <a:spcAft>
                <a:spcPts val="0"/>
              </a:spcAft>
            </a:pPr>
            <a:r>
              <a:rPr lang="el-GR" sz="2400" dirty="0"/>
              <a:t>μ</a:t>
            </a:r>
            <a:r>
              <a:rPr lang="en-US" sz="2400" dirty="0"/>
              <a:t> = 1/(0.9k) where k = sum of the weights in the smallest (by weight) class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75AEE51-12D1-4BDC-BA2B-7B1F8E62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19634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5AEE51-12D1-4BDC-BA2B-7B1F8E62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Works Cited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D70D1-FDE6-4FF9-B307-E19300D89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[1]	M. E. </a:t>
            </a:r>
            <a:r>
              <a:rPr lang="en-US" dirty="0" err="1"/>
              <a:t>Mavroforakis</a:t>
            </a:r>
            <a:r>
              <a:rPr lang="en-US" dirty="0"/>
              <a:t> and S. </a:t>
            </a:r>
            <a:r>
              <a:rPr lang="en-US" dirty="0" err="1"/>
              <a:t>Theodoridis</a:t>
            </a:r>
            <a:r>
              <a:rPr lang="en-US" dirty="0"/>
              <a:t>, “A geometric approach to Support Vector Machine (SVM) classification,” </a:t>
            </a:r>
            <a:r>
              <a:rPr lang="en-US" i="1" dirty="0"/>
              <a:t>IEEE Transactions on Neural Networks</a:t>
            </a:r>
            <a:r>
              <a:rPr lang="en-US" dirty="0"/>
              <a:t>, vol. 17, no. 3, pp. 671–682, May 2006.</a:t>
            </a:r>
          </a:p>
          <a:p>
            <a:r>
              <a:rPr lang="en-US" dirty="0"/>
              <a:t>[2]	V. Franc and V. </a:t>
            </a:r>
            <a:r>
              <a:rPr lang="en-US" dirty="0" err="1"/>
              <a:t>Hlaváč</a:t>
            </a:r>
            <a:r>
              <a:rPr lang="en-US" dirty="0"/>
              <a:t>, “An iterative algorithm learning the maximal margin classifier,” </a:t>
            </a:r>
            <a:r>
              <a:rPr lang="en-US" i="1" dirty="0"/>
              <a:t>Pattern Recognition</a:t>
            </a:r>
            <a:r>
              <a:rPr lang="en-US" dirty="0"/>
              <a:t>, vol. 36, no. 9, pp. 1985–1996, Sep. 2003.</a:t>
            </a:r>
          </a:p>
          <a:p>
            <a:r>
              <a:rPr lang="en-US" dirty="0"/>
              <a:t>[3]	S. </a:t>
            </a:r>
            <a:r>
              <a:rPr lang="en-US" dirty="0" err="1"/>
              <a:t>Theodoridis</a:t>
            </a:r>
            <a:r>
              <a:rPr lang="en-US" dirty="0"/>
              <a:t> and M. </a:t>
            </a:r>
            <a:r>
              <a:rPr lang="en-US" dirty="0" err="1"/>
              <a:t>Mavroforakis</a:t>
            </a:r>
            <a:r>
              <a:rPr lang="en-US" dirty="0"/>
              <a:t>, “Reduced Convex Hulls: A Geometric Approach to Support Vector Machines [Lecture Notes],” </a:t>
            </a:r>
            <a:r>
              <a:rPr lang="en-US" i="1" dirty="0"/>
              <a:t>IEEE Signal Processing Magazine</a:t>
            </a:r>
            <a:r>
              <a:rPr lang="en-US" dirty="0"/>
              <a:t>, vol. 24, no. 3, pp. 119–122, May 2007.</a:t>
            </a:r>
          </a:p>
          <a:p>
            <a:r>
              <a:rPr lang="en-US" dirty="0"/>
              <a:t>[4]	B. Goodrich, D. Albrecht, and P. </a:t>
            </a:r>
            <a:r>
              <a:rPr lang="en-US" dirty="0" err="1"/>
              <a:t>Tischer</a:t>
            </a:r>
            <a:r>
              <a:rPr lang="en-US" dirty="0"/>
              <a:t>, “Training weighted SVMs using a generalized Schlesinger-Kozinec algorithm,” 2011, pp. 2435–2440.</a:t>
            </a:r>
          </a:p>
        </p:txBody>
      </p:sp>
    </p:spTree>
    <p:extLst>
      <p:ext uri="{BB962C8B-B14F-4D97-AF65-F5344CB8AC3E}">
        <p14:creationId xmlns:p14="http://schemas.microsoft.com/office/powerpoint/2010/main" val="32192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How does the SVM work?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7" b="1193"/>
          <a:stretch/>
        </p:blipFill>
        <p:spPr>
          <a:xfrm>
            <a:off x="3413757" y="904875"/>
            <a:ext cx="5364486" cy="5198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17870C-722D-402C-9319-2407844CA769}"/>
              </a:ext>
            </a:extLst>
          </p:cNvPr>
          <p:cNvSpPr txBox="1"/>
          <p:nvPr/>
        </p:nvSpPr>
        <p:spPr>
          <a:xfrm rot="16200000">
            <a:off x="2566151" y="3358634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maxHR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03D8A-6CF3-4411-A916-CE1CA254A2DD}"/>
              </a:ext>
            </a:extLst>
          </p:cNvPr>
          <p:cNvSpPr txBox="1"/>
          <p:nvPr/>
        </p:nvSpPr>
        <p:spPr>
          <a:xfrm>
            <a:off x="5463540" y="5989320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DD7D5-AAF2-40D9-BD54-B60A498FA69C}"/>
              </a:ext>
            </a:extLst>
          </p:cNvPr>
          <p:cNvSpPr txBox="1"/>
          <p:nvPr/>
        </p:nvSpPr>
        <p:spPr>
          <a:xfrm>
            <a:off x="8778243" y="3173075"/>
            <a:ext cx="1512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●   Positive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C606E"/>
                </a:solidFill>
              </a:rPr>
              <a:t>●   Negative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CD6EB-CBEA-4DF5-A73E-7913E40B63B1}"/>
              </a:ext>
            </a:extLst>
          </p:cNvPr>
          <p:cNvCxnSpPr>
            <a:cxnSpLocks/>
          </p:cNvCxnSpPr>
          <p:nvPr/>
        </p:nvCxnSpPr>
        <p:spPr>
          <a:xfrm flipV="1">
            <a:off x="5463540" y="1111827"/>
            <a:ext cx="2080260" cy="470832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EB986E-98E2-4659-A250-E6FAE128D9C8}"/>
              </a:ext>
            </a:extLst>
          </p:cNvPr>
          <p:cNvCxnSpPr>
            <a:cxnSpLocks/>
          </p:cNvCxnSpPr>
          <p:nvPr/>
        </p:nvCxnSpPr>
        <p:spPr>
          <a:xfrm flipV="1">
            <a:off x="5628132" y="1156716"/>
            <a:ext cx="2061972" cy="4672584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70226E-BB34-4FD8-BB1E-FBEF62D3D667}"/>
              </a:ext>
            </a:extLst>
          </p:cNvPr>
          <p:cNvCxnSpPr>
            <a:cxnSpLocks/>
          </p:cNvCxnSpPr>
          <p:nvPr/>
        </p:nvCxnSpPr>
        <p:spPr>
          <a:xfrm flipV="1">
            <a:off x="5313218" y="1065276"/>
            <a:ext cx="2093422" cy="4750169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9CB6FA-F8AE-4E9A-955F-1BFAD736274D}"/>
              </a:ext>
            </a:extLst>
          </p:cNvPr>
          <p:cNvCxnSpPr/>
          <p:nvPr/>
        </p:nvCxnSpPr>
        <p:spPr>
          <a:xfrm>
            <a:off x="5445125" y="5502275"/>
            <a:ext cx="279400" cy="12700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4EE507-85F6-4C30-A73C-A637B9051316}"/>
              </a:ext>
            </a:extLst>
          </p:cNvPr>
          <p:cNvSpPr txBox="1"/>
          <p:nvPr/>
        </p:nvSpPr>
        <p:spPr>
          <a:xfrm>
            <a:off x="1124267" y="5036819"/>
            <a:ext cx="214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Maximum margin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5C7E74-A672-4047-A067-0C164081800F}"/>
              </a:ext>
            </a:extLst>
          </p:cNvPr>
          <p:cNvCxnSpPr>
            <a:cxnSpLocks/>
          </p:cNvCxnSpPr>
          <p:nvPr/>
        </p:nvCxnSpPr>
        <p:spPr>
          <a:xfrm>
            <a:off x="3044424" y="5276850"/>
            <a:ext cx="2337201" cy="23812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C29E3A-84E8-4598-859E-CA550E53161F}"/>
              </a:ext>
            </a:extLst>
          </p:cNvPr>
          <p:cNvCxnSpPr/>
          <p:nvPr/>
        </p:nvCxnSpPr>
        <p:spPr>
          <a:xfrm flipH="1" flipV="1">
            <a:off x="7406640" y="1552575"/>
            <a:ext cx="1784985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E535AC6-61E9-4120-9B74-A9F1037A6C0D}"/>
              </a:ext>
            </a:extLst>
          </p:cNvPr>
          <p:cNvSpPr txBox="1"/>
          <p:nvPr/>
        </p:nvSpPr>
        <p:spPr>
          <a:xfrm>
            <a:off x="9012494" y="1612629"/>
            <a:ext cx="2143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Maximum margin hyperplane, halfway in margin</a:t>
            </a:r>
          </a:p>
        </p:txBody>
      </p:sp>
    </p:spTree>
    <p:extLst>
      <p:ext uri="{BB962C8B-B14F-4D97-AF65-F5344CB8AC3E}">
        <p14:creationId xmlns:p14="http://schemas.microsoft.com/office/powerpoint/2010/main" val="21751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Nearest Point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25027-DE64-4E99-9B36-58C8EC6C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20" y="657111"/>
            <a:ext cx="5680942" cy="5680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48F80-85C0-4716-9178-A7108E8D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657225"/>
            <a:ext cx="5676900" cy="56769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0E38BE-0B55-4FBB-8CB8-B42B42E21F24}"/>
              </a:ext>
            </a:extLst>
          </p:cNvPr>
          <p:cNvCxnSpPr>
            <a:cxnSpLocks/>
          </p:cNvCxnSpPr>
          <p:nvPr/>
        </p:nvCxnSpPr>
        <p:spPr>
          <a:xfrm>
            <a:off x="5953991" y="4312227"/>
            <a:ext cx="342900" cy="145473"/>
          </a:xfrm>
          <a:prstGeom prst="straightConnector1">
            <a:avLst/>
          </a:prstGeom>
          <a:ln w="38100">
            <a:solidFill>
              <a:srgbClr val="138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576D1A-13CA-4840-813C-EF5ABAC2D8C1}"/>
              </a:ext>
            </a:extLst>
          </p:cNvPr>
          <p:cNvSpPr txBox="1"/>
          <p:nvPr/>
        </p:nvSpPr>
        <p:spPr>
          <a:xfrm>
            <a:off x="5371117" y="3958284"/>
            <a:ext cx="61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138BFF"/>
                </a:solidFill>
              </a:rPr>
              <a:t>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15E33D-04D7-4411-8F0E-7F57AD77C2FB}"/>
                  </a:ext>
                </a:extLst>
              </p:cNvPr>
              <p:cNvSpPr txBox="1"/>
              <p:nvPr/>
            </p:nvSpPr>
            <p:spPr>
              <a:xfrm>
                <a:off x="9394371" y="3135672"/>
                <a:ext cx="1363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FC606E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rgbClr val="FC606E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15E33D-04D7-4411-8F0E-7F57AD77C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71" y="3135672"/>
                <a:ext cx="1363707" cy="276999"/>
              </a:xfrm>
              <a:prstGeom prst="rect">
                <a:avLst/>
              </a:prstGeom>
              <a:blipFill>
                <a:blip r:embed="rId4"/>
                <a:stretch>
                  <a:fillRect l="-2232" r="-35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4CF6BA-2978-4EB0-872D-127EEAAFA3D1}"/>
                  </a:ext>
                </a:extLst>
              </p:cNvPr>
              <p:cNvSpPr txBox="1"/>
              <p:nvPr/>
            </p:nvSpPr>
            <p:spPr>
              <a:xfrm>
                <a:off x="9394371" y="1707884"/>
                <a:ext cx="1363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4CF6BA-2978-4EB0-872D-127EEAAFA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71" y="1707884"/>
                <a:ext cx="1363707" cy="276999"/>
              </a:xfrm>
              <a:prstGeom prst="rect">
                <a:avLst/>
              </a:prstGeom>
              <a:blipFill>
                <a:blip r:embed="rId5"/>
                <a:stretch>
                  <a:fillRect l="-2232" r="-35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E15311-7ECC-4D91-A8E5-8FF6B684C469}"/>
                  </a:ext>
                </a:extLst>
              </p:cNvPr>
              <p:cNvSpPr txBox="1"/>
              <p:nvPr/>
            </p:nvSpPr>
            <p:spPr>
              <a:xfrm>
                <a:off x="9394372" y="2386400"/>
                <a:ext cx="1363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7E5CA6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E5CA6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E15311-7ECC-4D91-A8E5-8FF6B684C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72" y="2386400"/>
                <a:ext cx="1363707" cy="276999"/>
              </a:xfrm>
              <a:prstGeom prst="rect">
                <a:avLst/>
              </a:prstGeom>
              <a:blipFill>
                <a:blip r:embed="rId6"/>
                <a:stretch>
                  <a:fillRect l="-2232" r="-35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6EBE0BE-EDBF-4F83-9BFD-31C339B32580}"/>
              </a:ext>
            </a:extLst>
          </p:cNvPr>
          <p:cNvSpPr txBox="1"/>
          <p:nvPr/>
        </p:nvSpPr>
        <p:spPr>
          <a:xfrm>
            <a:off x="8934450" y="3958284"/>
            <a:ext cx="296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Hyperplane is the perpendicular bisector of </a:t>
            </a:r>
            <a:r>
              <a:rPr lang="en-US" i="1" dirty="0"/>
              <a:t>w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FB3EC-0868-4D49-BBB4-8E4F30299EE7}"/>
              </a:ext>
            </a:extLst>
          </p:cNvPr>
          <p:cNvCxnSpPr/>
          <p:nvPr/>
        </p:nvCxnSpPr>
        <p:spPr>
          <a:xfrm flipH="1">
            <a:off x="5619750" y="1441450"/>
            <a:ext cx="1981200" cy="4451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2CF1B5-7299-434C-9BE1-C8DED4167CCA}"/>
              </a:ext>
            </a:extLst>
          </p:cNvPr>
          <p:cNvCxnSpPr/>
          <p:nvPr/>
        </p:nvCxnSpPr>
        <p:spPr>
          <a:xfrm flipH="1">
            <a:off x="5334000" y="1320800"/>
            <a:ext cx="1981200" cy="4451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2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50D9C02F-B58B-4BEB-9794-F09EC2578F30}"/>
              </a:ext>
            </a:extLst>
          </p:cNvPr>
          <p:cNvSpPr txBox="1">
            <a:spLocks/>
          </p:cNvSpPr>
          <p:nvPr/>
        </p:nvSpPr>
        <p:spPr>
          <a:xfrm>
            <a:off x="284018" y="135825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An iterative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CC85E-6547-4F1C-8B8A-845C16BC0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49" y="657111"/>
            <a:ext cx="5680942" cy="5680942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486E017-7456-4398-A0B1-819F7DECFE83}"/>
              </a:ext>
            </a:extLst>
          </p:cNvPr>
          <p:cNvSpPr txBox="1">
            <a:spLocks/>
          </p:cNvSpPr>
          <p:nvPr/>
        </p:nvSpPr>
        <p:spPr>
          <a:xfrm>
            <a:off x="284018" y="2315800"/>
            <a:ext cx="5499463" cy="294398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How can we find the nearest points?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000" dirty="0"/>
              <a:t>Solve a complex optimization problem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000" dirty="0"/>
              <a:t>Find it </a:t>
            </a:r>
            <a:r>
              <a:rPr lang="en-US" sz="2000" dirty="0" err="1"/>
              <a:t>iterably</a:t>
            </a:r>
            <a:r>
              <a:rPr lang="en-US" sz="2000" dirty="0"/>
              <a:t> in an intuitive way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58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10874C-702C-4800-9F09-BC53148B8321}"/>
              </a:ext>
            </a:extLst>
          </p:cNvPr>
          <p:cNvGrpSpPr/>
          <p:nvPr/>
        </p:nvGrpSpPr>
        <p:grpSpPr>
          <a:xfrm>
            <a:off x="1524000" y="1143000"/>
            <a:ext cx="9144000" cy="4572000"/>
            <a:chOff x="5641848" y="1662684"/>
            <a:chExt cx="6327648" cy="318994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903BC01-98D4-45BC-AAEE-1F32AF48BCF7}"/>
                </a:ext>
              </a:extLst>
            </p:cNvPr>
            <p:cNvSpPr/>
            <p:nvPr/>
          </p:nvSpPr>
          <p:spPr>
            <a:xfrm>
              <a:off x="5641848" y="1804416"/>
              <a:ext cx="2697480" cy="2615184"/>
            </a:xfrm>
            <a:custGeom>
              <a:avLst/>
              <a:gdLst>
                <a:gd name="connsiteX0" fmla="*/ 731520 w 2697480"/>
                <a:gd name="connsiteY0" fmla="*/ 2505456 h 2615184"/>
                <a:gd name="connsiteX1" fmla="*/ 2258568 w 2697480"/>
                <a:gd name="connsiteY1" fmla="*/ 2615184 h 2615184"/>
                <a:gd name="connsiteX2" fmla="*/ 2697480 w 2697480"/>
                <a:gd name="connsiteY2" fmla="*/ 1618488 h 2615184"/>
                <a:gd name="connsiteX3" fmla="*/ 2112264 w 2697480"/>
                <a:gd name="connsiteY3" fmla="*/ 246888 h 2615184"/>
                <a:gd name="connsiteX4" fmla="*/ 1106424 w 2697480"/>
                <a:gd name="connsiteY4" fmla="*/ 0 h 2615184"/>
                <a:gd name="connsiteX5" fmla="*/ 0 w 2697480"/>
                <a:gd name="connsiteY5" fmla="*/ 1124712 h 2615184"/>
                <a:gd name="connsiteX6" fmla="*/ 731520 w 2697480"/>
                <a:gd name="connsiteY6" fmla="*/ 2505456 h 261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7480" h="2615184">
                  <a:moveTo>
                    <a:pt x="731520" y="2505456"/>
                  </a:moveTo>
                  <a:lnTo>
                    <a:pt x="2258568" y="2615184"/>
                  </a:lnTo>
                  <a:lnTo>
                    <a:pt x="2697480" y="1618488"/>
                  </a:lnTo>
                  <a:lnTo>
                    <a:pt x="2112264" y="246888"/>
                  </a:lnTo>
                  <a:lnTo>
                    <a:pt x="1106424" y="0"/>
                  </a:lnTo>
                  <a:lnTo>
                    <a:pt x="0" y="1124712"/>
                  </a:lnTo>
                  <a:lnTo>
                    <a:pt x="731520" y="2505456"/>
                  </a:lnTo>
                  <a:close/>
                </a:path>
              </a:pathLst>
            </a:custGeom>
            <a:no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58EA4EF-DEB6-43A1-B652-6873E42AB4A7}"/>
                </a:ext>
              </a:extLst>
            </p:cNvPr>
            <p:cNvSpPr/>
            <p:nvPr/>
          </p:nvSpPr>
          <p:spPr>
            <a:xfrm rot="346135">
              <a:off x="9701784" y="1662684"/>
              <a:ext cx="2267712" cy="2898648"/>
            </a:xfrm>
            <a:custGeom>
              <a:avLst/>
              <a:gdLst>
                <a:gd name="connsiteX0" fmla="*/ 128016 w 2267712"/>
                <a:gd name="connsiteY0" fmla="*/ 2898648 h 2898648"/>
                <a:gd name="connsiteX1" fmla="*/ 0 w 2267712"/>
                <a:gd name="connsiteY1" fmla="*/ 256032 h 2898648"/>
                <a:gd name="connsiteX2" fmla="*/ 969264 w 2267712"/>
                <a:gd name="connsiteY2" fmla="*/ 0 h 2898648"/>
                <a:gd name="connsiteX3" fmla="*/ 2267712 w 2267712"/>
                <a:gd name="connsiteY3" fmla="*/ 841248 h 2898648"/>
                <a:gd name="connsiteX4" fmla="*/ 1737360 w 2267712"/>
                <a:gd name="connsiteY4" fmla="*/ 2587752 h 2898648"/>
                <a:gd name="connsiteX5" fmla="*/ 128016 w 2267712"/>
                <a:gd name="connsiteY5" fmla="*/ 2898648 h 28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7712" h="2898648">
                  <a:moveTo>
                    <a:pt x="128016" y="2898648"/>
                  </a:moveTo>
                  <a:lnTo>
                    <a:pt x="0" y="256032"/>
                  </a:lnTo>
                  <a:lnTo>
                    <a:pt x="969264" y="0"/>
                  </a:lnTo>
                  <a:lnTo>
                    <a:pt x="2267712" y="841248"/>
                  </a:lnTo>
                  <a:lnTo>
                    <a:pt x="1737360" y="2587752"/>
                  </a:lnTo>
                  <a:lnTo>
                    <a:pt x="128016" y="2898648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2E60E0-D123-48D0-A568-1E2BC340309B}"/>
                </a:ext>
              </a:extLst>
            </p:cNvPr>
            <p:cNvSpPr/>
            <p:nvPr/>
          </p:nvSpPr>
          <p:spPr>
            <a:xfrm>
              <a:off x="6922008" y="3090672"/>
              <a:ext cx="82296" cy="822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A0A79E-29F4-48AC-8859-636689BF6663}"/>
                </a:ext>
              </a:extLst>
            </p:cNvPr>
            <p:cNvSpPr/>
            <p:nvPr/>
          </p:nvSpPr>
          <p:spPr>
            <a:xfrm>
              <a:off x="10597896" y="2898648"/>
              <a:ext cx="82296" cy="8229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733D9D-7BC3-4ACC-B519-086185FC2DCC}"/>
                </a:ext>
              </a:extLst>
            </p:cNvPr>
            <p:cNvSpPr txBox="1"/>
            <p:nvPr/>
          </p:nvSpPr>
          <p:spPr>
            <a:xfrm>
              <a:off x="5715000" y="4483298"/>
              <a:ext cx="101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neg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CE14FF-E001-4FD6-AACE-A0CEC588839A}"/>
                </a:ext>
              </a:extLst>
            </p:cNvPr>
            <p:cNvSpPr txBox="1"/>
            <p:nvPr/>
          </p:nvSpPr>
          <p:spPr>
            <a:xfrm>
              <a:off x="10753406" y="4419600"/>
              <a:ext cx="101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pos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70EC77D-5AE0-4CF5-8930-715B37BF5D86}"/>
                </a:ext>
              </a:extLst>
            </p:cNvPr>
            <p:cNvCxnSpPr>
              <a:stCxn id="28" idx="2"/>
              <a:endCxn id="9" idx="6"/>
            </p:cNvCxnSpPr>
            <p:nvPr/>
          </p:nvCxnSpPr>
          <p:spPr>
            <a:xfrm flipH="1">
              <a:off x="7004304" y="2939796"/>
              <a:ext cx="3593592" cy="19202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6323B3-4AF5-4669-BEB0-F1CCB53973E3}"/>
                </a:ext>
              </a:extLst>
            </p:cNvPr>
            <p:cNvSpPr txBox="1"/>
            <p:nvPr/>
          </p:nvSpPr>
          <p:spPr>
            <a:xfrm>
              <a:off x="8727611" y="2690480"/>
              <a:ext cx="306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</a:p>
          </p:txBody>
        </p:sp>
      </p:grpSp>
      <p:sp>
        <p:nvSpPr>
          <p:cNvPr id="12" name="Title 8">
            <a:extLst>
              <a:ext uri="{FF2B5EF4-FFF2-40B4-BE49-F238E27FC236}">
                <a16:creationId xmlns:a16="http://schemas.microsoft.com/office/drawing/2014/main" id="{007E9715-A5D4-4B8E-9115-53F9613F70B9}"/>
              </a:ext>
            </a:extLst>
          </p:cNvPr>
          <p:cNvSpPr txBox="1">
            <a:spLocks/>
          </p:cNvSpPr>
          <p:nvPr/>
        </p:nvSpPr>
        <p:spPr>
          <a:xfrm>
            <a:off x="284018" y="278700"/>
            <a:ext cx="10058400" cy="682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Schlesinger-Kozinec Algorithm</a:t>
            </a:r>
          </a:p>
        </p:txBody>
      </p:sp>
    </p:spTree>
    <p:extLst>
      <p:ext uri="{BB962C8B-B14F-4D97-AF65-F5344CB8AC3E}">
        <p14:creationId xmlns:p14="http://schemas.microsoft.com/office/powerpoint/2010/main" val="2942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2528</TotalTime>
  <Words>1549</Words>
  <Application>Microsoft Office PowerPoint</Application>
  <PresentationFormat>Widescreen</PresentationFormat>
  <Paragraphs>446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DejaVu Sans Mono</vt:lpstr>
      <vt:lpstr>Segoe UI</vt:lpstr>
      <vt:lpstr>Retrospect</vt:lpstr>
      <vt:lpstr>Teaching a Computer to Predict Heart Disease with Geometry</vt:lpstr>
      <vt:lpstr>How do Support Vector Machines (SVMs) work?</vt:lpstr>
      <vt:lpstr>What does training data look like? (basic example)</vt:lpstr>
      <vt:lpstr>What about real data?</vt:lpstr>
      <vt:lpstr>What about real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multiple classes?</vt:lpstr>
      <vt:lpstr>Pair them up and vote!</vt:lpstr>
      <vt:lpstr>Pair them up and vote!</vt:lpstr>
      <vt:lpstr>What if there’s a tie? Runoff voting!</vt:lpstr>
      <vt:lpstr>What if there’s a tie? Runoff voting!</vt:lpstr>
      <vt:lpstr>Infinitely looping runoff?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Implementation</vt:lpstr>
      <vt:lpstr>It’s an R Package! (almost)</vt:lpstr>
      <vt:lpstr>Future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Mohammed Modan</dc:creator>
  <cp:lastModifiedBy>Mohammed Modan</cp:lastModifiedBy>
  <cp:revision>58</cp:revision>
  <dcterms:created xsi:type="dcterms:W3CDTF">2017-11-04T02:15:32Z</dcterms:created>
  <dcterms:modified xsi:type="dcterms:W3CDTF">2018-02-28T19:00:10Z</dcterms:modified>
</cp:coreProperties>
</file>